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8" r:id="rId2"/>
    <p:sldMasterId id="2147483689" r:id="rId3"/>
  </p:sldMasterIdLst>
  <p:notesMasterIdLst>
    <p:notesMasterId r:id="rId10"/>
  </p:notesMasterIdLst>
  <p:handoutMasterIdLst>
    <p:handoutMasterId r:id="rId11"/>
  </p:handoutMasterIdLst>
  <p:sldIdLst>
    <p:sldId id="350" r:id="rId4"/>
    <p:sldId id="351" r:id="rId5"/>
    <p:sldId id="352" r:id="rId6"/>
    <p:sldId id="353" r:id="rId7"/>
    <p:sldId id="354" r:id="rId8"/>
    <p:sldId id="356"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8B29C"/>
    <a:srgbClr val="4BACC6"/>
    <a:srgbClr val="8D8465"/>
    <a:srgbClr val="E9F1F5"/>
    <a:srgbClr val="514D45"/>
    <a:srgbClr val="B0AA92"/>
    <a:srgbClr val="E1DFD5"/>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2189" autoAdjust="0"/>
  </p:normalViewPr>
  <p:slideViewPr>
    <p:cSldViewPr snapToGrid="0">
      <p:cViewPr varScale="1">
        <p:scale>
          <a:sx n="68" d="100"/>
          <a:sy n="68" d="100"/>
        </p:scale>
        <p:origin x="-91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8" d="100"/>
          <a:sy n="78" d="100"/>
        </p:scale>
        <p:origin x="-1986" y="-90"/>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98CF11-78D1-417B-8F4D-C6E2645C45D0}" type="doc">
      <dgm:prSet loTypeId="urn:microsoft.com/office/officeart/2005/8/layout/chevron2" loCatId="list" qsTypeId="urn:microsoft.com/office/officeart/2005/8/quickstyle/simple5" qsCatId="simple" csTypeId="urn:microsoft.com/office/officeart/2005/8/colors/accent1_2" csCatId="accent1" phldr="1"/>
      <dgm:spPr/>
      <dgm:t>
        <a:bodyPr/>
        <a:lstStyle/>
        <a:p>
          <a:endParaRPr lang="en-US"/>
        </a:p>
      </dgm:t>
    </dgm:pt>
    <dgm:pt modelId="{62A35F3C-48F1-499F-8C9C-1E2DD155B276}">
      <dgm:prSet phldrT="[Text]"/>
      <dgm:spPr>
        <a:gradFill rotWithShape="0">
          <a:gsLst>
            <a:gs pos="0">
              <a:schemeClr val="accent5">
                <a:lumMod val="75000"/>
              </a:schemeClr>
            </a:gs>
            <a:gs pos="100000">
              <a:schemeClr val="accent5">
                <a:lumMod val="75000"/>
              </a:schemeClr>
            </a:gs>
          </a:gsLst>
        </a:gradFill>
      </dgm:spPr>
      <dgm:t>
        <a:bodyPr/>
        <a:lstStyle/>
        <a:p>
          <a:r>
            <a:rPr lang="en-US" dirty="0" smtClean="0"/>
            <a:t> </a:t>
          </a:r>
          <a:endParaRPr lang="en-US" dirty="0"/>
        </a:p>
      </dgm:t>
    </dgm:pt>
    <dgm:pt modelId="{6A8BC298-4D16-402C-86D5-DD247D0A7385}" type="parTrans" cxnId="{6DEA2B9A-8E25-4740-85B1-597E0FDE9B3F}">
      <dgm:prSet/>
      <dgm:spPr/>
      <dgm:t>
        <a:bodyPr/>
        <a:lstStyle/>
        <a:p>
          <a:endParaRPr lang="en-US"/>
        </a:p>
      </dgm:t>
    </dgm:pt>
    <dgm:pt modelId="{9162D44B-94F9-4445-BA85-42F944507D44}" type="sibTrans" cxnId="{6DEA2B9A-8E25-4740-85B1-597E0FDE9B3F}">
      <dgm:prSet/>
      <dgm:spPr/>
      <dgm:t>
        <a:bodyPr/>
        <a:lstStyle/>
        <a:p>
          <a:endParaRPr lang="en-US"/>
        </a:p>
      </dgm:t>
    </dgm:pt>
    <dgm:pt modelId="{DDE6AC82-BD0F-4592-BF8C-CA48122F146F}">
      <dgm:prSet phldrT="[Text]"/>
      <dgm:spPr>
        <a:solidFill>
          <a:schemeClr val="accent5">
            <a:lumMod val="20000"/>
            <a:lumOff val="80000"/>
            <a:alpha val="90000"/>
          </a:schemeClr>
        </a:solidFill>
        <a:ln>
          <a:solidFill>
            <a:schemeClr val="accent5"/>
          </a:solidFill>
        </a:ln>
      </dgm:spPr>
      <dgm:t>
        <a:bodyPr/>
        <a:lstStyle/>
        <a:p>
          <a:endParaRPr lang="en-US" dirty="0"/>
        </a:p>
      </dgm:t>
    </dgm:pt>
    <dgm:pt modelId="{B24C941B-AB24-4FAE-B0BF-037F1A75BF9C}" type="parTrans" cxnId="{F24CCC8E-71A4-46E5-8B64-0BB4B0B7E393}">
      <dgm:prSet/>
      <dgm:spPr/>
      <dgm:t>
        <a:bodyPr/>
        <a:lstStyle/>
        <a:p>
          <a:endParaRPr lang="en-US"/>
        </a:p>
      </dgm:t>
    </dgm:pt>
    <dgm:pt modelId="{A9E069CC-E24C-4B09-A905-761F279E44DD}" type="sibTrans" cxnId="{F24CCC8E-71A4-46E5-8B64-0BB4B0B7E393}">
      <dgm:prSet/>
      <dgm:spPr/>
      <dgm:t>
        <a:bodyPr/>
        <a:lstStyle/>
        <a:p>
          <a:endParaRPr lang="en-US"/>
        </a:p>
      </dgm:t>
    </dgm:pt>
    <dgm:pt modelId="{68C3AAE3-8A61-4FDF-8102-E03A7F4EA0B7}">
      <dgm:prSet phldrT="[Text]"/>
      <dgm:spPr>
        <a:gradFill rotWithShape="0">
          <a:gsLst>
            <a:gs pos="0">
              <a:schemeClr val="accent5">
                <a:lumMod val="75000"/>
              </a:schemeClr>
            </a:gs>
            <a:gs pos="100000">
              <a:schemeClr val="accent5">
                <a:lumMod val="75000"/>
              </a:schemeClr>
            </a:gs>
          </a:gsLst>
        </a:gradFill>
      </dgm:spPr>
      <dgm:t>
        <a:bodyPr/>
        <a:lstStyle/>
        <a:p>
          <a:r>
            <a:rPr lang="en-US" dirty="0" smtClean="0"/>
            <a:t> </a:t>
          </a:r>
          <a:endParaRPr lang="en-US" dirty="0"/>
        </a:p>
      </dgm:t>
    </dgm:pt>
    <dgm:pt modelId="{F53F41C4-C85C-4A71-8442-15E14F68CCC0}" type="parTrans" cxnId="{5DCD4AE9-000A-485A-A476-8D830381C8B7}">
      <dgm:prSet/>
      <dgm:spPr/>
      <dgm:t>
        <a:bodyPr/>
        <a:lstStyle/>
        <a:p>
          <a:endParaRPr lang="en-US"/>
        </a:p>
      </dgm:t>
    </dgm:pt>
    <dgm:pt modelId="{E1862421-9FDD-4A88-9180-B760C28B14D8}" type="sibTrans" cxnId="{5DCD4AE9-000A-485A-A476-8D830381C8B7}">
      <dgm:prSet/>
      <dgm:spPr/>
      <dgm:t>
        <a:bodyPr/>
        <a:lstStyle/>
        <a:p>
          <a:endParaRPr lang="en-US"/>
        </a:p>
      </dgm:t>
    </dgm:pt>
    <dgm:pt modelId="{E8EE9C96-26C5-4809-9C06-E3D5A180D519}">
      <dgm:prSet phldrT="[Text]"/>
      <dgm:spPr>
        <a:solidFill>
          <a:schemeClr val="accent5">
            <a:lumMod val="20000"/>
            <a:lumOff val="80000"/>
            <a:alpha val="90000"/>
          </a:schemeClr>
        </a:solidFill>
        <a:ln>
          <a:solidFill>
            <a:schemeClr val="accent5"/>
          </a:solidFill>
        </a:ln>
      </dgm:spPr>
      <dgm:t>
        <a:bodyPr/>
        <a:lstStyle/>
        <a:p>
          <a:endParaRPr lang="en-US" dirty="0"/>
        </a:p>
      </dgm:t>
    </dgm:pt>
    <dgm:pt modelId="{1DCF8929-5D8A-460D-AE49-EF2153AB0BC3}" type="parTrans" cxnId="{BDD4D7B2-D8E5-4697-8F90-DFFDB1B70D4E}">
      <dgm:prSet/>
      <dgm:spPr/>
      <dgm:t>
        <a:bodyPr/>
        <a:lstStyle/>
        <a:p>
          <a:endParaRPr lang="en-US"/>
        </a:p>
      </dgm:t>
    </dgm:pt>
    <dgm:pt modelId="{77F0767E-DEA9-49F8-9BDD-E1E6C158232E}" type="sibTrans" cxnId="{BDD4D7B2-D8E5-4697-8F90-DFFDB1B70D4E}">
      <dgm:prSet/>
      <dgm:spPr/>
      <dgm:t>
        <a:bodyPr/>
        <a:lstStyle/>
        <a:p>
          <a:endParaRPr lang="en-US"/>
        </a:p>
      </dgm:t>
    </dgm:pt>
    <dgm:pt modelId="{4FE1C449-BA30-40A2-ACCD-D65D34786BF3}">
      <dgm:prSet phldrT="[Text]"/>
      <dgm:spPr>
        <a:gradFill rotWithShape="0">
          <a:gsLst>
            <a:gs pos="0">
              <a:schemeClr val="accent5">
                <a:lumMod val="75000"/>
              </a:schemeClr>
            </a:gs>
            <a:gs pos="100000">
              <a:schemeClr val="accent5">
                <a:lumMod val="75000"/>
              </a:schemeClr>
            </a:gs>
          </a:gsLst>
        </a:gradFill>
      </dgm:spPr>
      <dgm:t>
        <a:bodyPr/>
        <a:lstStyle/>
        <a:p>
          <a:r>
            <a:rPr lang="en-US" dirty="0" smtClean="0"/>
            <a:t> </a:t>
          </a:r>
          <a:endParaRPr lang="en-US" dirty="0"/>
        </a:p>
      </dgm:t>
    </dgm:pt>
    <dgm:pt modelId="{9A9ADC0D-C44B-4F1C-B3AB-9E1820E94B19}" type="parTrans" cxnId="{101C7D9F-9700-48EF-962B-BBBC6DF9D6DD}">
      <dgm:prSet/>
      <dgm:spPr/>
      <dgm:t>
        <a:bodyPr/>
        <a:lstStyle/>
        <a:p>
          <a:endParaRPr lang="en-US"/>
        </a:p>
      </dgm:t>
    </dgm:pt>
    <dgm:pt modelId="{8016B3AC-68F3-40B8-BABC-EA52DDBCADF5}" type="sibTrans" cxnId="{101C7D9F-9700-48EF-962B-BBBC6DF9D6DD}">
      <dgm:prSet/>
      <dgm:spPr/>
      <dgm:t>
        <a:bodyPr/>
        <a:lstStyle/>
        <a:p>
          <a:endParaRPr lang="en-US"/>
        </a:p>
      </dgm:t>
    </dgm:pt>
    <dgm:pt modelId="{C6A56E84-32F3-48F6-8943-F497FC459101}">
      <dgm:prSet phldrT="[Text]"/>
      <dgm:spPr>
        <a:solidFill>
          <a:schemeClr val="accent5">
            <a:lumMod val="20000"/>
            <a:lumOff val="80000"/>
            <a:alpha val="90000"/>
          </a:schemeClr>
        </a:solidFill>
        <a:ln>
          <a:solidFill>
            <a:schemeClr val="accent5"/>
          </a:solidFill>
        </a:ln>
      </dgm:spPr>
      <dgm:t>
        <a:bodyPr/>
        <a:lstStyle/>
        <a:p>
          <a:endParaRPr lang="en-US" dirty="0"/>
        </a:p>
      </dgm:t>
    </dgm:pt>
    <dgm:pt modelId="{CC20C779-C671-4939-B8D5-95495B61E35A}" type="parTrans" cxnId="{A26F2969-C21F-4C7F-94A0-1749E8CFB8CC}">
      <dgm:prSet/>
      <dgm:spPr/>
      <dgm:t>
        <a:bodyPr/>
        <a:lstStyle/>
        <a:p>
          <a:endParaRPr lang="en-US"/>
        </a:p>
      </dgm:t>
    </dgm:pt>
    <dgm:pt modelId="{E2E03DB7-E8E6-4650-ADFC-838773E55C8F}" type="sibTrans" cxnId="{A26F2969-C21F-4C7F-94A0-1749E8CFB8CC}">
      <dgm:prSet/>
      <dgm:spPr/>
      <dgm:t>
        <a:bodyPr/>
        <a:lstStyle/>
        <a:p>
          <a:endParaRPr lang="en-US"/>
        </a:p>
      </dgm:t>
    </dgm:pt>
    <dgm:pt modelId="{86E2F13D-27E0-428D-A17F-FC814C165134}" type="pres">
      <dgm:prSet presAssocID="{BD98CF11-78D1-417B-8F4D-C6E2645C45D0}" presName="linearFlow" presStyleCnt="0">
        <dgm:presLayoutVars>
          <dgm:dir/>
          <dgm:animLvl val="lvl"/>
          <dgm:resizeHandles val="exact"/>
        </dgm:presLayoutVars>
      </dgm:prSet>
      <dgm:spPr/>
      <dgm:t>
        <a:bodyPr/>
        <a:lstStyle/>
        <a:p>
          <a:endParaRPr lang="en-US"/>
        </a:p>
      </dgm:t>
    </dgm:pt>
    <dgm:pt modelId="{8FBC0025-D909-40A5-9680-F37CBFAE04A5}" type="pres">
      <dgm:prSet presAssocID="{62A35F3C-48F1-499F-8C9C-1E2DD155B276}" presName="composite" presStyleCnt="0"/>
      <dgm:spPr/>
    </dgm:pt>
    <dgm:pt modelId="{06865CC7-0614-4EE2-A054-CE484FF22CE1}" type="pres">
      <dgm:prSet presAssocID="{62A35F3C-48F1-499F-8C9C-1E2DD155B276}" presName="parentText" presStyleLbl="alignNode1" presStyleIdx="0" presStyleCnt="3">
        <dgm:presLayoutVars>
          <dgm:chMax val="1"/>
          <dgm:bulletEnabled val="1"/>
        </dgm:presLayoutVars>
      </dgm:prSet>
      <dgm:spPr/>
      <dgm:t>
        <a:bodyPr/>
        <a:lstStyle/>
        <a:p>
          <a:endParaRPr lang="en-US"/>
        </a:p>
      </dgm:t>
    </dgm:pt>
    <dgm:pt modelId="{320749F1-1F35-4516-853F-91C6D447FA46}" type="pres">
      <dgm:prSet presAssocID="{62A35F3C-48F1-499F-8C9C-1E2DD155B276}" presName="descendantText" presStyleLbl="alignAcc1" presStyleIdx="0" presStyleCnt="3">
        <dgm:presLayoutVars>
          <dgm:bulletEnabled val="1"/>
        </dgm:presLayoutVars>
      </dgm:prSet>
      <dgm:spPr/>
      <dgm:t>
        <a:bodyPr/>
        <a:lstStyle/>
        <a:p>
          <a:endParaRPr lang="en-US"/>
        </a:p>
      </dgm:t>
    </dgm:pt>
    <dgm:pt modelId="{C925FC1A-2D8C-43C7-82C5-BFC00AF1215A}" type="pres">
      <dgm:prSet presAssocID="{9162D44B-94F9-4445-BA85-42F944507D44}" presName="sp" presStyleCnt="0"/>
      <dgm:spPr/>
    </dgm:pt>
    <dgm:pt modelId="{7E18D354-45BB-4652-A4FC-D38FAF239FDD}" type="pres">
      <dgm:prSet presAssocID="{68C3AAE3-8A61-4FDF-8102-E03A7F4EA0B7}" presName="composite" presStyleCnt="0"/>
      <dgm:spPr/>
    </dgm:pt>
    <dgm:pt modelId="{5C9351B6-4F44-4E49-B030-D358B308F976}" type="pres">
      <dgm:prSet presAssocID="{68C3AAE3-8A61-4FDF-8102-E03A7F4EA0B7}" presName="parentText" presStyleLbl="alignNode1" presStyleIdx="1" presStyleCnt="3">
        <dgm:presLayoutVars>
          <dgm:chMax val="1"/>
          <dgm:bulletEnabled val="1"/>
        </dgm:presLayoutVars>
      </dgm:prSet>
      <dgm:spPr/>
      <dgm:t>
        <a:bodyPr/>
        <a:lstStyle/>
        <a:p>
          <a:endParaRPr lang="en-US"/>
        </a:p>
      </dgm:t>
    </dgm:pt>
    <dgm:pt modelId="{C5F8FA1E-54B1-4539-8FC2-02AAB60329F0}" type="pres">
      <dgm:prSet presAssocID="{68C3AAE3-8A61-4FDF-8102-E03A7F4EA0B7}" presName="descendantText" presStyleLbl="alignAcc1" presStyleIdx="1" presStyleCnt="3">
        <dgm:presLayoutVars>
          <dgm:bulletEnabled val="1"/>
        </dgm:presLayoutVars>
      </dgm:prSet>
      <dgm:spPr/>
      <dgm:t>
        <a:bodyPr/>
        <a:lstStyle/>
        <a:p>
          <a:endParaRPr lang="en-US"/>
        </a:p>
      </dgm:t>
    </dgm:pt>
    <dgm:pt modelId="{F6A69640-0F14-45F6-BD74-76417944637E}" type="pres">
      <dgm:prSet presAssocID="{E1862421-9FDD-4A88-9180-B760C28B14D8}" presName="sp" presStyleCnt="0"/>
      <dgm:spPr/>
    </dgm:pt>
    <dgm:pt modelId="{1CA1D47E-DFE2-48B8-8A9E-1B9CF403CD83}" type="pres">
      <dgm:prSet presAssocID="{4FE1C449-BA30-40A2-ACCD-D65D34786BF3}" presName="composite" presStyleCnt="0"/>
      <dgm:spPr/>
    </dgm:pt>
    <dgm:pt modelId="{CA3BE0EE-287E-48CA-8014-D3D59A778200}" type="pres">
      <dgm:prSet presAssocID="{4FE1C449-BA30-40A2-ACCD-D65D34786BF3}" presName="parentText" presStyleLbl="alignNode1" presStyleIdx="2" presStyleCnt="3">
        <dgm:presLayoutVars>
          <dgm:chMax val="1"/>
          <dgm:bulletEnabled val="1"/>
        </dgm:presLayoutVars>
      </dgm:prSet>
      <dgm:spPr/>
      <dgm:t>
        <a:bodyPr/>
        <a:lstStyle/>
        <a:p>
          <a:endParaRPr lang="en-US"/>
        </a:p>
      </dgm:t>
    </dgm:pt>
    <dgm:pt modelId="{68ED4456-9DB9-41FF-B82A-3FA61EF56808}" type="pres">
      <dgm:prSet presAssocID="{4FE1C449-BA30-40A2-ACCD-D65D34786BF3}" presName="descendantText" presStyleLbl="alignAcc1" presStyleIdx="2" presStyleCnt="3">
        <dgm:presLayoutVars>
          <dgm:bulletEnabled val="1"/>
        </dgm:presLayoutVars>
      </dgm:prSet>
      <dgm:spPr/>
      <dgm:t>
        <a:bodyPr/>
        <a:lstStyle/>
        <a:p>
          <a:endParaRPr lang="en-US"/>
        </a:p>
      </dgm:t>
    </dgm:pt>
  </dgm:ptLst>
  <dgm:cxnLst>
    <dgm:cxn modelId="{6DEA2B9A-8E25-4740-85B1-597E0FDE9B3F}" srcId="{BD98CF11-78D1-417B-8F4D-C6E2645C45D0}" destId="{62A35F3C-48F1-499F-8C9C-1E2DD155B276}" srcOrd="0" destOrd="0" parTransId="{6A8BC298-4D16-402C-86D5-DD247D0A7385}" sibTransId="{9162D44B-94F9-4445-BA85-42F944507D44}"/>
    <dgm:cxn modelId="{8A110EA9-502F-49E0-B9CA-6892D09461E7}" type="presOf" srcId="{C6A56E84-32F3-48F6-8943-F497FC459101}" destId="{68ED4456-9DB9-41FF-B82A-3FA61EF56808}" srcOrd="0" destOrd="0" presId="urn:microsoft.com/office/officeart/2005/8/layout/chevron2"/>
    <dgm:cxn modelId="{60E3EA86-C1DB-4E94-8F8E-A20B5A96A036}" type="presOf" srcId="{62A35F3C-48F1-499F-8C9C-1E2DD155B276}" destId="{06865CC7-0614-4EE2-A054-CE484FF22CE1}" srcOrd="0" destOrd="0" presId="urn:microsoft.com/office/officeart/2005/8/layout/chevron2"/>
    <dgm:cxn modelId="{101C7D9F-9700-48EF-962B-BBBC6DF9D6DD}" srcId="{BD98CF11-78D1-417B-8F4D-C6E2645C45D0}" destId="{4FE1C449-BA30-40A2-ACCD-D65D34786BF3}" srcOrd="2" destOrd="0" parTransId="{9A9ADC0D-C44B-4F1C-B3AB-9E1820E94B19}" sibTransId="{8016B3AC-68F3-40B8-BABC-EA52DDBCADF5}"/>
    <dgm:cxn modelId="{A6FADF99-BCE2-4CA0-86FA-59A6420B1F72}" type="presOf" srcId="{DDE6AC82-BD0F-4592-BF8C-CA48122F146F}" destId="{320749F1-1F35-4516-853F-91C6D447FA46}" srcOrd="0" destOrd="0" presId="urn:microsoft.com/office/officeart/2005/8/layout/chevron2"/>
    <dgm:cxn modelId="{BF51ABEE-D156-47C9-9CF2-4EB445774DD9}" type="presOf" srcId="{4FE1C449-BA30-40A2-ACCD-D65D34786BF3}" destId="{CA3BE0EE-287E-48CA-8014-D3D59A778200}" srcOrd="0" destOrd="0" presId="urn:microsoft.com/office/officeart/2005/8/layout/chevron2"/>
    <dgm:cxn modelId="{BDD4D7B2-D8E5-4697-8F90-DFFDB1B70D4E}" srcId="{68C3AAE3-8A61-4FDF-8102-E03A7F4EA0B7}" destId="{E8EE9C96-26C5-4809-9C06-E3D5A180D519}" srcOrd="0" destOrd="0" parTransId="{1DCF8929-5D8A-460D-AE49-EF2153AB0BC3}" sibTransId="{77F0767E-DEA9-49F8-9BDD-E1E6C158232E}"/>
    <dgm:cxn modelId="{A26F2969-C21F-4C7F-94A0-1749E8CFB8CC}" srcId="{4FE1C449-BA30-40A2-ACCD-D65D34786BF3}" destId="{C6A56E84-32F3-48F6-8943-F497FC459101}" srcOrd="0" destOrd="0" parTransId="{CC20C779-C671-4939-B8D5-95495B61E35A}" sibTransId="{E2E03DB7-E8E6-4650-ADFC-838773E55C8F}"/>
    <dgm:cxn modelId="{5DCD4AE9-000A-485A-A476-8D830381C8B7}" srcId="{BD98CF11-78D1-417B-8F4D-C6E2645C45D0}" destId="{68C3AAE3-8A61-4FDF-8102-E03A7F4EA0B7}" srcOrd="1" destOrd="0" parTransId="{F53F41C4-C85C-4A71-8442-15E14F68CCC0}" sibTransId="{E1862421-9FDD-4A88-9180-B760C28B14D8}"/>
    <dgm:cxn modelId="{62138CA2-84D9-44EF-8772-BBC7CA2FFFF4}" type="presOf" srcId="{E8EE9C96-26C5-4809-9C06-E3D5A180D519}" destId="{C5F8FA1E-54B1-4539-8FC2-02AAB60329F0}" srcOrd="0" destOrd="0" presId="urn:microsoft.com/office/officeart/2005/8/layout/chevron2"/>
    <dgm:cxn modelId="{1EF3A974-21EE-4694-89B4-E4A89CBCEA6C}" type="presOf" srcId="{68C3AAE3-8A61-4FDF-8102-E03A7F4EA0B7}" destId="{5C9351B6-4F44-4E49-B030-D358B308F976}" srcOrd="0" destOrd="0" presId="urn:microsoft.com/office/officeart/2005/8/layout/chevron2"/>
    <dgm:cxn modelId="{F24CCC8E-71A4-46E5-8B64-0BB4B0B7E393}" srcId="{62A35F3C-48F1-499F-8C9C-1E2DD155B276}" destId="{DDE6AC82-BD0F-4592-BF8C-CA48122F146F}" srcOrd="0" destOrd="0" parTransId="{B24C941B-AB24-4FAE-B0BF-037F1A75BF9C}" sibTransId="{A9E069CC-E24C-4B09-A905-761F279E44DD}"/>
    <dgm:cxn modelId="{32CE0892-5C3F-41FA-9A01-7506894053D1}" type="presOf" srcId="{BD98CF11-78D1-417B-8F4D-C6E2645C45D0}" destId="{86E2F13D-27E0-428D-A17F-FC814C165134}" srcOrd="0" destOrd="0" presId="urn:microsoft.com/office/officeart/2005/8/layout/chevron2"/>
    <dgm:cxn modelId="{0150C6FD-461C-451F-8E98-F22CCD86C144}" type="presParOf" srcId="{86E2F13D-27E0-428D-A17F-FC814C165134}" destId="{8FBC0025-D909-40A5-9680-F37CBFAE04A5}" srcOrd="0" destOrd="0" presId="urn:microsoft.com/office/officeart/2005/8/layout/chevron2"/>
    <dgm:cxn modelId="{717585B8-2AA3-40B4-B2BE-E72DDB34614F}" type="presParOf" srcId="{8FBC0025-D909-40A5-9680-F37CBFAE04A5}" destId="{06865CC7-0614-4EE2-A054-CE484FF22CE1}" srcOrd="0" destOrd="0" presId="urn:microsoft.com/office/officeart/2005/8/layout/chevron2"/>
    <dgm:cxn modelId="{EDA15C95-A49B-4878-9F8F-6A2D5AA8BABB}" type="presParOf" srcId="{8FBC0025-D909-40A5-9680-F37CBFAE04A5}" destId="{320749F1-1F35-4516-853F-91C6D447FA46}" srcOrd="1" destOrd="0" presId="urn:microsoft.com/office/officeart/2005/8/layout/chevron2"/>
    <dgm:cxn modelId="{D229BE6D-7A97-46A0-9E83-880611C8E7C9}" type="presParOf" srcId="{86E2F13D-27E0-428D-A17F-FC814C165134}" destId="{C925FC1A-2D8C-43C7-82C5-BFC00AF1215A}" srcOrd="1" destOrd="0" presId="urn:microsoft.com/office/officeart/2005/8/layout/chevron2"/>
    <dgm:cxn modelId="{C7C9757D-DBAA-4B3A-AC3C-CB47BFC10B2A}" type="presParOf" srcId="{86E2F13D-27E0-428D-A17F-FC814C165134}" destId="{7E18D354-45BB-4652-A4FC-D38FAF239FDD}" srcOrd="2" destOrd="0" presId="urn:microsoft.com/office/officeart/2005/8/layout/chevron2"/>
    <dgm:cxn modelId="{E49D6E36-7039-46EF-8C17-B7DEC79FD67F}" type="presParOf" srcId="{7E18D354-45BB-4652-A4FC-D38FAF239FDD}" destId="{5C9351B6-4F44-4E49-B030-D358B308F976}" srcOrd="0" destOrd="0" presId="urn:microsoft.com/office/officeart/2005/8/layout/chevron2"/>
    <dgm:cxn modelId="{4DBB9FD5-74D0-49E2-B16D-5AC0E390AEF4}" type="presParOf" srcId="{7E18D354-45BB-4652-A4FC-D38FAF239FDD}" destId="{C5F8FA1E-54B1-4539-8FC2-02AAB60329F0}" srcOrd="1" destOrd="0" presId="urn:microsoft.com/office/officeart/2005/8/layout/chevron2"/>
    <dgm:cxn modelId="{FC361206-C38E-4246-B98A-060A15260C46}" type="presParOf" srcId="{86E2F13D-27E0-428D-A17F-FC814C165134}" destId="{F6A69640-0F14-45F6-BD74-76417944637E}" srcOrd="3" destOrd="0" presId="urn:microsoft.com/office/officeart/2005/8/layout/chevron2"/>
    <dgm:cxn modelId="{D853369F-CF3F-4C93-9D9B-BF6447458AE9}" type="presParOf" srcId="{86E2F13D-27E0-428D-A17F-FC814C165134}" destId="{1CA1D47E-DFE2-48B8-8A9E-1B9CF403CD83}" srcOrd="4" destOrd="0" presId="urn:microsoft.com/office/officeart/2005/8/layout/chevron2"/>
    <dgm:cxn modelId="{30DDB728-84D0-4385-9126-B10B05ACD62C}" type="presParOf" srcId="{1CA1D47E-DFE2-48B8-8A9E-1B9CF403CD83}" destId="{CA3BE0EE-287E-48CA-8014-D3D59A778200}" srcOrd="0" destOrd="0" presId="urn:microsoft.com/office/officeart/2005/8/layout/chevron2"/>
    <dgm:cxn modelId="{B0BD0D52-FB2D-45FE-A37C-DBAB58991655}" type="presParOf" srcId="{1CA1D47E-DFE2-48B8-8A9E-1B9CF403CD83}" destId="{68ED4456-9DB9-41FF-B82A-3FA61EF56808}"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A933290-BC07-46B6-8633-F7D382AA949F}" type="doc">
      <dgm:prSet loTypeId="urn:microsoft.com/office/officeart/2005/8/layout/target3" loCatId="list" qsTypeId="urn:microsoft.com/office/officeart/2005/8/quickstyle/3d2" qsCatId="3D" csTypeId="urn:microsoft.com/office/officeart/2005/8/colors/colorful4" csCatId="colorful" phldr="1"/>
      <dgm:spPr/>
      <dgm:t>
        <a:bodyPr/>
        <a:lstStyle/>
        <a:p>
          <a:endParaRPr lang="en-US"/>
        </a:p>
      </dgm:t>
    </dgm:pt>
    <dgm:pt modelId="{40A42109-2EB2-46ED-B8DB-A503FF8A1850}">
      <dgm:prSet phldrT="[Text]" custT="1"/>
      <dgm:spPr>
        <a:solidFill>
          <a:schemeClr val="accent5">
            <a:lumMod val="60000"/>
            <a:lumOff val="40000"/>
            <a:alpha val="90000"/>
          </a:schemeClr>
        </a:solidFill>
        <a:ln>
          <a:solidFill>
            <a:schemeClr val="accent5"/>
          </a:solidFill>
        </a:ln>
      </dgm:spPr>
      <dgm:t>
        <a:bodyPr/>
        <a:lstStyle/>
        <a:p>
          <a:pPr algn="l"/>
          <a:r>
            <a:rPr lang="en-US" sz="2800" dirty="0" smtClean="0"/>
            <a:t> </a:t>
          </a:r>
          <a:endParaRPr lang="en-US" sz="2800" dirty="0"/>
        </a:p>
      </dgm:t>
    </dgm:pt>
    <dgm:pt modelId="{DAF3ABFC-9095-4577-B57C-317F8425BD73}" type="parTrans" cxnId="{8B63DE29-D0FD-465D-8909-2484363067C7}">
      <dgm:prSet/>
      <dgm:spPr/>
      <dgm:t>
        <a:bodyPr/>
        <a:lstStyle/>
        <a:p>
          <a:endParaRPr lang="en-US"/>
        </a:p>
      </dgm:t>
    </dgm:pt>
    <dgm:pt modelId="{E0129942-98FF-43E6-8C3A-69E958C8A495}" type="sibTrans" cxnId="{8B63DE29-D0FD-465D-8909-2484363067C7}">
      <dgm:prSet/>
      <dgm:spPr/>
      <dgm:t>
        <a:bodyPr/>
        <a:lstStyle/>
        <a:p>
          <a:endParaRPr lang="en-US"/>
        </a:p>
      </dgm:t>
    </dgm:pt>
    <dgm:pt modelId="{3DE8A2DC-F5A9-4E73-A45D-6B603F7AD432}">
      <dgm:prSet phldrT="[Text]" custT="1"/>
      <dgm:spPr/>
      <dgm:t>
        <a:bodyPr/>
        <a:lstStyle/>
        <a:p>
          <a:pPr algn="l"/>
          <a:r>
            <a:rPr lang="en-US" sz="2800" dirty="0" smtClean="0"/>
            <a:t> </a:t>
          </a:r>
          <a:endParaRPr lang="en-US" sz="2800" dirty="0"/>
        </a:p>
      </dgm:t>
    </dgm:pt>
    <dgm:pt modelId="{D27A7062-44CC-4D45-82AC-CB4700DDF9F3}" type="parTrans" cxnId="{A718426D-6005-4B8E-A6EB-43CF35C260AF}">
      <dgm:prSet/>
      <dgm:spPr/>
      <dgm:t>
        <a:bodyPr/>
        <a:lstStyle/>
        <a:p>
          <a:endParaRPr lang="en-US"/>
        </a:p>
      </dgm:t>
    </dgm:pt>
    <dgm:pt modelId="{7905ED73-E4AF-4730-A885-5B568F1CB365}" type="sibTrans" cxnId="{A718426D-6005-4B8E-A6EB-43CF35C260AF}">
      <dgm:prSet/>
      <dgm:spPr/>
      <dgm:t>
        <a:bodyPr/>
        <a:lstStyle/>
        <a:p>
          <a:endParaRPr lang="en-US"/>
        </a:p>
      </dgm:t>
    </dgm:pt>
    <dgm:pt modelId="{6D124DB1-10CC-4846-A755-BEF8DF0EA0C7}">
      <dgm:prSet phldrT="[Text]" custT="1"/>
      <dgm:spPr>
        <a:solidFill>
          <a:schemeClr val="bg2">
            <a:lumMod val="90000"/>
            <a:alpha val="90000"/>
          </a:schemeClr>
        </a:solidFill>
      </dgm:spPr>
      <dgm:t>
        <a:bodyPr/>
        <a:lstStyle/>
        <a:p>
          <a:pPr algn="l"/>
          <a:r>
            <a:rPr lang="en-US" sz="2800" dirty="0" smtClean="0"/>
            <a:t> </a:t>
          </a:r>
          <a:endParaRPr lang="en-US" sz="2800" dirty="0"/>
        </a:p>
      </dgm:t>
    </dgm:pt>
    <dgm:pt modelId="{1B7A8080-5F56-483C-A759-6F2CBEBEE404}" type="parTrans" cxnId="{1464972F-499C-4EC5-9C2C-143F76C956B8}">
      <dgm:prSet/>
      <dgm:spPr/>
      <dgm:t>
        <a:bodyPr/>
        <a:lstStyle/>
        <a:p>
          <a:endParaRPr lang="en-US"/>
        </a:p>
      </dgm:t>
    </dgm:pt>
    <dgm:pt modelId="{1B846CE1-89CD-4081-8A6A-E9C620AB1257}" type="sibTrans" cxnId="{1464972F-499C-4EC5-9C2C-143F76C956B8}">
      <dgm:prSet/>
      <dgm:spPr/>
      <dgm:t>
        <a:bodyPr/>
        <a:lstStyle/>
        <a:p>
          <a:endParaRPr lang="en-US"/>
        </a:p>
      </dgm:t>
    </dgm:pt>
    <dgm:pt modelId="{A0AAF66B-8EDE-41FA-83CD-1699D25281DD}">
      <dgm:prSet phldrT="[Text]" custT="1"/>
      <dgm:spPr>
        <a:solidFill>
          <a:schemeClr val="accent4">
            <a:lumMod val="40000"/>
            <a:lumOff val="60000"/>
            <a:alpha val="90000"/>
          </a:schemeClr>
        </a:solidFill>
      </dgm:spPr>
      <dgm:t>
        <a:bodyPr/>
        <a:lstStyle/>
        <a:p>
          <a:pPr algn="l"/>
          <a:r>
            <a:rPr lang="en-US" sz="2800" dirty="0" smtClean="0"/>
            <a:t> </a:t>
          </a:r>
          <a:endParaRPr lang="en-US" sz="2800" dirty="0"/>
        </a:p>
      </dgm:t>
    </dgm:pt>
    <dgm:pt modelId="{40C943EE-FF68-485C-860C-68332930243E}" type="parTrans" cxnId="{FCAA1EEE-4C3D-47A2-B244-699C315FC938}">
      <dgm:prSet/>
      <dgm:spPr/>
      <dgm:t>
        <a:bodyPr/>
        <a:lstStyle/>
        <a:p>
          <a:endParaRPr lang="en-US"/>
        </a:p>
      </dgm:t>
    </dgm:pt>
    <dgm:pt modelId="{61A496DB-DECA-4826-870E-6A83B9C8926B}" type="sibTrans" cxnId="{FCAA1EEE-4C3D-47A2-B244-699C315FC938}">
      <dgm:prSet/>
      <dgm:spPr/>
      <dgm:t>
        <a:bodyPr/>
        <a:lstStyle/>
        <a:p>
          <a:endParaRPr lang="en-US"/>
        </a:p>
      </dgm:t>
    </dgm:pt>
    <dgm:pt modelId="{8E9676EF-2D85-4796-9862-EA665BBFE54D}" type="pres">
      <dgm:prSet presAssocID="{4A933290-BC07-46B6-8633-F7D382AA949F}" presName="Name0" presStyleCnt="0">
        <dgm:presLayoutVars>
          <dgm:chMax val="7"/>
          <dgm:dir/>
          <dgm:animLvl val="lvl"/>
          <dgm:resizeHandles val="exact"/>
        </dgm:presLayoutVars>
      </dgm:prSet>
      <dgm:spPr/>
      <dgm:t>
        <a:bodyPr/>
        <a:lstStyle/>
        <a:p>
          <a:endParaRPr lang="en-US"/>
        </a:p>
      </dgm:t>
    </dgm:pt>
    <dgm:pt modelId="{711524E3-1FD1-4C7D-8E79-F18593D10458}" type="pres">
      <dgm:prSet presAssocID="{40A42109-2EB2-46ED-B8DB-A503FF8A1850}" presName="circle1" presStyleLbl="node1" presStyleIdx="0" presStyleCnt="4"/>
      <dgm:spPr>
        <a:solidFill>
          <a:schemeClr val="accent5">
            <a:lumMod val="75000"/>
          </a:schemeClr>
        </a:solidFill>
      </dgm:spPr>
    </dgm:pt>
    <dgm:pt modelId="{21C8EFA0-6B18-4F78-BC2D-5C89B60EB6C0}" type="pres">
      <dgm:prSet presAssocID="{40A42109-2EB2-46ED-B8DB-A503FF8A1850}" presName="space" presStyleCnt="0"/>
      <dgm:spPr/>
    </dgm:pt>
    <dgm:pt modelId="{8277B125-4859-446C-A25A-33271CE0E90D}" type="pres">
      <dgm:prSet presAssocID="{40A42109-2EB2-46ED-B8DB-A503FF8A1850}" presName="rect1" presStyleLbl="alignAcc1" presStyleIdx="0" presStyleCnt="4"/>
      <dgm:spPr/>
      <dgm:t>
        <a:bodyPr/>
        <a:lstStyle/>
        <a:p>
          <a:endParaRPr lang="en-US"/>
        </a:p>
      </dgm:t>
    </dgm:pt>
    <dgm:pt modelId="{1E8F100B-0467-4E42-95AB-47A9E798CED6}" type="pres">
      <dgm:prSet presAssocID="{A0AAF66B-8EDE-41FA-83CD-1699D25281DD}" presName="vertSpace2" presStyleLbl="node1" presStyleIdx="0" presStyleCnt="4"/>
      <dgm:spPr/>
    </dgm:pt>
    <dgm:pt modelId="{E3604E60-523D-4A27-92FA-3DF9705FA295}" type="pres">
      <dgm:prSet presAssocID="{A0AAF66B-8EDE-41FA-83CD-1699D25281DD}" presName="circle2" presStyleLbl="node1" presStyleIdx="1" presStyleCnt="4"/>
      <dgm:spPr>
        <a:solidFill>
          <a:schemeClr val="accent4">
            <a:lumMod val="75000"/>
          </a:schemeClr>
        </a:solidFill>
      </dgm:spPr>
    </dgm:pt>
    <dgm:pt modelId="{08D7AAAB-DCED-4FAB-BFD8-0C50B6A6EB8B}" type="pres">
      <dgm:prSet presAssocID="{A0AAF66B-8EDE-41FA-83CD-1699D25281DD}" presName="rect2" presStyleLbl="alignAcc1" presStyleIdx="1" presStyleCnt="4"/>
      <dgm:spPr/>
      <dgm:t>
        <a:bodyPr/>
        <a:lstStyle/>
        <a:p>
          <a:endParaRPr lang="en-US"/>
        </a:p>
      </dgm:t>
    </dgm:pt>
    <dgm:pt modelId="{B6AF8918-9CDD-4057-9B5D-50E66F1FB294}" type="pres">
      <dgm:prSet presAssocID="{3DE8A2DC-F5A9-4E73-A45D-6B603F7AD432}" presName="vertSpace3" presStyleLbl="node1" presStyleIdx="1" presStyleCnt="4"/>
      <dgm:spPr/>
    </dgm:pt>
    <dgm:pt modelId="{C1FA00D7-7FAA-4119-810E-301C410C50D7}" type="pres">
      <dgm:prSet presAssocID="{3DE8A2DC-F5A9-4E73-A45D-6B603F7AD432}" presName="circle3" presStyleLbl="node1" presStyleIdx="2" presStyleCnt="4"/>
      <dgm:spPr>
        <a:solidFill>
          <a:schemeClr val="bg1"/>
        </a:solidFill>
      </dgm:spPr>
    </dgm:pt>
    <dgm:pt modelId="{8AC6400C-ADB0-4C0A-BF78-8336F5D40BA7}" type="pres">
      <dgm:prSet presAssocID="{3DE8A2DC-F5A9-4E73-A45D-6B603F7AD432}" presName="rect3" presStyleLbl="alignAcc1" presStyleIdx="2" presStyleCnt="4"/>
      <dgm:spPr/>
      <dgm:t>
        <a:bodyPr/>
        <a:lstStyle/>
        <a:p>
          <a:endParaRPr lang="en-US"/>
        </a:p>
      </dgm:t>
    </dgm:pt>
    <dgm:pt modelId="{77EBFA6E-D048-4421-80AC-CA47C9E4A92F}" type="pres">
      <dgm:prSet presAssocID="{6D124DB1-10CC-4846-A755-BEF8DF0EA0C7}" presName="vertSpace4" presStyleLbl="node1" presStyleIdx="2" presStyleCnt="4"/>
      <dgm:spPr/>
    </dgm:pt>
    <dgm:pt modelId="{279A1AE4-D005-4EA2-B293-A7FB9032C752}" type="pres">
      <dgm:prSet presAssocID="{6D124DB1-10CC-4846-A755-BEF8DF0EA0C7}" presName="circle4" presStyleLbl="node1" presStyleIdx="3" presStyleCnt="4"/>
      <dgm:spPr>
        <a:solidFill>
          <a:schemeClr val="bg2">
            <a:lumMod val="50000"/>
          </a:schemeClr>
        </a:solidFill>
      </dgm:spPr>
    </dgm:pt>
    <dgm:pt modelId="{69EB9B35-0695-46F8-AA30-F2AEC10A30DF}" type="pres">
      <dgm:prSet presAssocID="{6D124DB1-10CC-4846-A755-BEF8DF0EA0C7}" presName="rect4" presStyleLbl="alignAcc1" presStyleIdx="3" presStyleCnt="4"/>
      <dgm:spPr/>
      <dgm:t>
        <a:bodyPr/>
        <a:lstStyle/>
        <a:p>
          <a:endParaRPr lang="en-US"/>
        </a:p>
      </dgm:t>
    </dgm:pt>
    <dgm:pt modelId="{C8B98668-1D16-4DD7-BD56-CCD0707212F7}" type="pres">
      <dgm:prSet presAssocID="{40A42109-2EB2-46ED-B8DB-A503FF8A1850}" presName="rect1ParTxNoCh" presStyleLbl="alignAcc1" presStyleIdx="3" presStyleCnt="4">
        <dgm:presLayoutVars>
          <dgm:chMax val="1"/>
          <dgm:bulletEnabled val="1"/>
        </dgm:presLayoutVars>
      </dgm:prSet>
      <dgm:spPr/>
      <dgm:t>
        <a:bodyPr/>
        <a:lstStyle/>
        <a:p>
          <a:endParaRPr lang="en-US"/>
        </a:p>
      </dgm:t>
    </dgm:pt>
    <dgm:pt modelId="{5B8F21B6-7566-4011-90BB-5FA75535DE55}" type="pres">
      <dgm:prSet presAssocID="{A0AAF66B-8EDE-41FA-83CD-1699D25281DD}" presName="rect2ParTxNoCh" presStyleLbl="alignAcc1" presStyleIdx="3" presStyleCnt="4">
        <dgm:presLayoutVars>
          <dgm:chMax val="1"/>
          <dgm:bulletEnabled val="1"/>
        </dgm:presLayoutVars>
      </dgm:prSet>
      <dgm:spPr/>
      <dgm:t>
        <a:bodyPr/>
        <a:lstStyle/>
        <a:p>
          <a:endParaRPr lang="en-US"/>
        </a:p>
      </dgm:t>
    </dgm:pt>
    <dgm:pt modelId="{7EA34B21-1906-4D89-93BE-65196E48CCD2}" type="pres">
      <dgm:prSet presAssocID="{3DE8A2DC-F5A9-4E73-A45D-6B603F7AD432}" presName="rect3ParTxNoCh" presStyleLbl="alignAcc1" presStyleIdx="3" presStyleCnt="4">
        <dgm:presLayoutVars>
          <dgm:chMax val="1"/>
          <dgm:bulletEnabled val="1"/>
        </dgm:presLayoutVars>
      </dgm:prSet>
      <dgm:spPr/>
      <dgm:t>
        <a:bodyPr/>
        <a:lstStyle/>
        <a:p>
          <a:endParaRPr lang="en-US"/>
        </a:p>
      </dgm:t>
    </dgm:pt>
    <dgm:pt modelId="{F57EFF11-1E9F-42F8-83DF-B6CE8FAE79DD}" type="pres">
      <dgm:prSet presAssocID="{6D124DB1-10CC-4846-A755-BEF8DF0EA0C7}" presName="rect4ParTxNoCh" presStyleLbl="alignAcc1" presStyleIdx="3" presStyleCnt="4">
        <dgm:presLayoutVars>
          <dgm:chMax val="1"/>
          <dgm:bulletEnabled val="1"/>
        </dgm:presLayoutVars>
      </dgm:prSet>
      <dgm:spPr/>
      <dgm:t>
        <a:bodyPr/>
        <a:lstStyle/>
        <a:p>
          <a:endParaRPr lang="en-US"/>
        </a:p>
      </dgm:t>
    </dgm:pt>
  </dgm:ptLst>
  <dgm:cxnLst>
    <dgm:cxn modelId="{D27D7680-BE76-441A-BB07-1B7E11EC5076}" type="presOf" srcId="{3DE8A2DC-F5A9-4E73-A45D-6B603F7AD432}" destId="{7EA34B21-1906-4D89-93BE-65196E48CCD2}" srcOrd="1" destOrd="0" presId="urn:microsoft.com/office/officeart/2005/8/layout/target3"/>
    <dgm:cxn modelId="{D1D76EDA-7745-4BF1-800B-53290D566946}" type="presOf" srcId="{A0AAF66B-8EDE-41FA-83CD-1699D25281DD}" destId="{5B8F21B6-7566-4011-90BB-5FA75535DE55}" srcOrd="1" destOrd="0" presId="urn:microsoft.com/office/officeart/2005/8/layout/target3"/>
    <dgm:cxn modelId="{FCAA1EEE-4C3D-47A2-B244-699C315FC938}" srcId="{4A933290-BC07-46B6-8633-F7D382AA949F}" destId="{A0AAF66B-8EDE-41FA-83CD-1699D25281DD}" srcOrd="1" destOrd="0" parTransId="{40C943EE-FF68-485C-860C-68332930243E}" sibTransId="{61A496DB-DECA-4826-870E-6A83B9C8926B}"/>
    <dgm:cxn modelId="{D619ABF5-EBC9-46DB-A762-F4ECB2682421}" type="presOf" srcId="{6D124DB1-10CC-4846-A755-BEF8DF0EA0C7}" destId="{69EB9B35-0695-46F8-AA30-F2AEC10A30DF}" srcOrd="0" destOrd="0" presId="urn:microsoft.com/office/officeart/2005/8/layout/target3"/>
    <dgm:cxn modelId="{D17751FB-B19D-4B20-8B3F-7DE21AD36E02}" type="presOf" srcId="{40A42109-2EB2-46ED-B8DB-A503FF8A1850}" destId="{8277B125-4859-446C-A25A-33271CE0E90D}" srcOrd="0" destOrd="0" presId="urn:microsoft.com/office/officeart/2005/8/layout/target3"/>
    <dgm:cxn modelId="{930D3BE6-EB3C-42C6-88E5-25116A1D4D31}" type="presOf" srcId="{A0AAF66B-8EDE-41FA-83CD-1699D25281DD}" destId="{08D7AAAB-DCED-4FAB-BFD8-0C50B6A6EB8B}" srcOrd="0" destOrd="0" presId="urn:microsoft.com/office/officeart/2005/8/layout/target3"/>
    <dgm:cxn modelId="{A718426D-6005-4B8E-A6EB-43CF35C260AF}" srcId="{4A933290-BC07-46B6-8633-F7D382AA949F}" destId="{3DE8A2DC-F5A9-4E73-A45D-6B603F7AD432}" srcOrd="2" destOrd="0" parTransId="{D27A7062-44CC-4D45-82AC-CB4700DDF9F3}" sibTransId="{7905ED73-E4AF-4730-A885-5B568F1CB365}"/>
    <dgm:cxn modelId="{1464972F-499C-4EC5-9C2C-143F76C956B8}" srcId="{4A933290-BC07-46B6-8633-F7D382AA949F}" destId="{6D124DB1-10CC-4846-A755-BEF8DF0EA0C7}" srcOrd="3" destOrd="0" parTransId="{1B7A8080-5F56-483C-A759-6F2CBEBEE404}" sibTransId="{1B846CE1-89CD-4081-8A6A-E9C620AB1257}"/>
    <dgm:cxn modelId="{2D8D7B73-6B16-425E-BDE1-469F615CC5FA}" type="presOf" srcId="{4A933290-BC07-46B6-8633-F7D382AA949F}" destId="{8E9676EF-2D85-4796-9862-EA665BBFE54D}" srcOrd="0" destOrd="0" presId="urn:microsoft.com/office/officeart/2005/8/layout/target3"/>
    <dgm:cxn modelId="{48706597-E0C3-4C62-A316-848E4392341C}" type="presOf" srcId="{3DE8A2DC-F5A9-4E73-A45D-6B603F7AD432}" destId="{8AC6400C-ADB0-4C0A-BF78-8336F5D40BA7}" srcOrd="0" destOrd="0" presId="urn:microsoft.com/office/officeart/2005/8/layout/target3"/>
    <dgm:cxn modelId="{318519A2-DE20-4B69-ADE4-25B303CB0BFC}" type="presOf" srcId="{40A42109-2EB2-46ED-B8DB-A503FF8A1850}" destId="{C8B98668-1D16-4DD7-BD56-CCD0707212F7}" srcOrd="1" destOrd="0" presId="urn:microsoft.com/office/officeart/2005/8/layout/target3"/>
    <dgm:cxn modelId="{3C0F5E05-913E-4932-ABD4-097D9B9D9556}" type="presOf" srcId="{6D124DB1-10CC-4846-A755-BEF8DF0EA0C7}" destId="{F57EFF11-1E9F-42F8-83DF-B6CE8FAE79DD}" srcOrd="1" destOrd="0" presId="urn:microsoft.com/office/officeart/2005/8/layout/target3"/>
    <dgm:cxn modelId="{8B63DE29-D0FD-465D-8909-2484363067C7}" srcId="{4A933290-BC07-46B6-8633-F7D382AA949F}" destId="{40A42109-2EB2-46ED-B8DB-A503FF8A1850}" srcOrd="0" destOrd="0" parTransId="{DAF3ABFC-9095-4577-B57C-317F8425BD73}" sibTransId="{E0129942-98FF-43E6-8C3A-69E958C8A495}"/>
    <dgm:cxn modelId="{B8637D13-0812-4443-9C3D-7AF780BAA828}" type="presParOf" srcId="{8E9676EF-2D85-4796-9862-EA665BBFE54D}" destId="{711524E3-1FD1-4C7D-8E79-F18593D10458}" srcOrd="0" destOrd="0" presId="urn:microsoft.com/office/officeart/2005/8/layout/target3"/>
    <dgm:cxn modelId="{D77694C5-2FC9-41F5-9401-561C08754A73}" type="presParOf" srcId="{8E9676EF-2D85-4796-9862-EA665BBFE54D}" destId="{21C8EFA0-6B18-4F78-BC2D-5C89B60EB6C0}" srcOrd="1" destOrd="0" presId="urn:microsoft.com/office/officeart/2005/8/layout/target3"/>
    <dgm:cxn modelId="{12FAE195-D85A-4712-973F-95F53D0DA851}" type="presParOf" srcId="{8E9676EF-2D85-4796-9862-EA665BBFE54D}" destId="{8277B125-4859-446C-A25A-33271CE0E90D}" srcOrd="2" destOrd="0" presId="urn:microsoft.com/office/officeart/2005/8/layout/target3"/>
    <dgm:cxn modelId="{A8E91613-31DA-4396-A2BA-82F05970EFED}" type="presParOf" srcId="{8E9676EF-2D85-4796-9862-EA665BBFE54D}" destId="{1E8F100B-0467-4E42-95AB-47A9E798CED6}" srcOrd="3" destOrd="0" presId="urn:microsoft.com/office/officeart/2005/8/layout/target3"/>
    <dgm:cxn modelId="{935B5A5F-E437-4A14-A4AC-6422764EAC3E}" type="presParOf" srcId="{8E9676EF-2D85-4796-9862-EA665BBFE54D}" destId="{E3604E60-523D-4A27-92FA-3DF9705FA295}" srcOrd="4" destOrd="0" presId="urn:microsoft.com/office/officeart/2005/8/layout/target3"/>
    <dgm:cxn modelId="{2B68B2CA-D7F1-4D60-A506-257BF1DA2B0A}" type="presParOf" srcId="{8E9676EF-2D85-4796-9862-EA665BBFE54D}" destId="{08D7AAAB-DCED-4FAB-BFD8-0C50B6A6EB8B}" srcOrd="5" destOrd="0" presId="urn:microsoft.com/office/officeart/2005/8/layout/target3"/>
    <dgm:cxn modelId="{A48CED97-36B6-45EF-8484-9E016AA71EE3}" type="presParOf" srcId="{8E9676EF-2D85-4796-9862-EA665BBFE54D}" destId="{B6AF8918-9CDD-4057-9B5D-50E66F1FB294}" srcOrd="6" destOrd="0" presId="urn:microsoft.com/office/officeart/2005/8/layout/target3"/>
    <dgm:cxn modelId="{5397B3ED-5E08-42C0-92ED-BDE4ABE0F7D7}" type="presParOf" srcId="{8E9676EF-2D85-4796-9862-EA665BBFE54D}" destId="{C1FA00D7-7FAA-4119-810E-301C410C50D7}" srcOrd="7" destOrd="0" presId="urn:microsoft.com/office/officeart/2005/8/layout/target3"/>
    <dgm:cxn modelId="{8B93D867-4D3B-452B-9672-86BA8B9F3BC2}" type="presParOf" srcId="{8E9676EF-2D85-4796-9862-EA665BBFE54D}" destId="{8AC6400C-ADB0-4C0A-BF78-8336F5D40BA7}" srcOrd="8" destOrd="0" presId="urn:microsoft.com/office/officeart/2005/8/layout/target3"/>
    <dgm:cxn modelId="{74AB85B1-E104-4763-BCE2-F1666B1480A2}" type="presParOf" srcId="{8E9676EF-2D85-4796-9862-EA665BBFE54D}" destId="{77EBFA6E-D048-4421-80AC-CA47C9E4A92F}" srcOrd="9" destOrd="0" presId="urn:microsoft.com/office/officeart/2005/8/layout/target3"/>
    <dgm:cxn modelId="{A01CC0CA-3E1A-4873-8146-FC6ABF395757}" type="presParOf" srcId="{8E9676EF-2D85-4796-9862-EA665BBFE54D}" destId="{279A1AE4-D005-4EA2-B293-A7FB9032C752}" srcOrd="10" destOrd="0" presId="urn:microsoft.com/office/officeart/2005/8/layout/target3"/>
    <dgm:cxn modelId="{0A5C986E-AC9D-4725-9BC5-42C3634BEF13}" type="presParOf" srcId="{8E9676EF-2D85-4796-9862-EA665BBFE54D}" destId="{69EB9B35-0695-46F8-AA30-F2AEC10A30DF}" srcOrd="11" destOrd="0" presId="urn:microsoft.com/office/officeart/2005/8/layout/target3"/>
    <dgm:cxn modelId="{73D96FD1-A483-4D92-8E23-C539C46F2F28}" type="presParOf" srcId="{8E9676EF-2D85-4796-9862-EA665BBFE54D}" destId="{C8B98668-1D16-4DD7-BD56-CCD0707212F7}" srcOrd="12" destOrd="0" presId="urn:microsoft.com/office/officeart/2005/8/layout/target3"/>
    <dgm:cxn modelId="{EEADC887-DA67-4580-B747-C0DD97324A0F}" type="presParOf" srcId="{8E9676EF-2D85-4796-9862-EA665BBFE54D}" destId="{5B8F21B6-7566-4011-90BB-5FA75535DE55}" srcOrd="13" destOrd="0" presId="urn:microsoft.com/office/officeart/2005/8/layout/target3"/>
    <dgm:cxn modelId="{6DAF3E13-731A-4634-9ABB-90B30B0F225E}" type="presParOf" srcId="{8E9676EF-2D85-4796-9862-EA665BBFE54D}" destId="{7EA34B21-1906-4D89-93BE-65196E48CCD2}" srcOrd="14" destOrd="0" presId="urn:microsoft.com/office/officeart/2005/8/layout/target3"/>
    <dgm:cxn modelId="{7EFB4934-ED14-4787-9BDF-2D2CD6A97779}" type="presParOf" srcId="{8E9676EF-2D85-4796-9862-EA665BBFE54D}" destId="{F57EFF11-1E9F-42F8-83DF-B6CE8FAE79DD}" srcOrd="15"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A933290-BC07-46B6-8633-F7D382AA949F}" type="doc">
      <dgm:prSet loTypeId="urn:microsoft.com/office/officeart/2005/8/layout/target3" loCatId="list" qsTypeId="urn:microsoft.com/office/officeart/2005/8/quickstyle/3d2" qsCatId="3D" csTypeId="urn:microsoft.com/office/officeart/2005/8/colors/colorful4" csCatId="colorful" phldr="1"/>
      <dgm:spPr/>
      <dgm:t>
        <a:bodyPr/>
        <a:lstStyle/>
        <a:p>
          <a:endParaRPr lang="en-US"/>
        </a:p>
      </dgm:t>
    </dgm:pt>
    <dgm:pt modelId="{40A42109-2EB2-46ED-B8DB-A503FF8A1850}">
      <dgm:prSet phldrT="[Text]" custT="1"/>
      <dgm:spPr>
        <a:solidFill>
          <a:schemeClr val="accent5">
            <a:lumMod val="60000"/>
            <a:lumOff val="40000"/>
            <a:alpha val="90000"/>
          </a:schemeClr>
        </a:solidFill>
        <a:ln>
          <a:solidFill>
            <a:schemeClr val="accent5"/>
          </a:solidFill>
        </a:ln>
      </dgm:spPr>
      <dgm:t>
        <a:bodyPr/>
        <a:lstStyle/>
        <a:p>
          <a:pPr algn="l"/>
          <a:r>
            <a:rPr lang="en-US" sz="2800" dirty="0" smtClean="0"/>
            <a:t> </a:t>
          </a:r>
          <a:endParaRPr lang="en-US" sz="2800" dirty="0"/>
        </a:p>
      </dgm:t>
    </dgm:pt>
    <dgm:pt modelId="{E0129942-98FF-43E6-8C3A-69E958C8A495}" type="sibTrans" cxnId="{8B63DE29-D0FD-465D-8909-2484363067C7}">
      <dgm:prSet/>
      <dgm:spPr/>
      <dgm:t>
        <a:bodyPr/>
        <a:lstStyle/>
        <a:p>
          <a:endParaRPr lang="en-US"/>
        </a:p>
      </dgm:t>
    </dgm:pt>
    <dgm:pt modelId="{DAF3ABFC-9095-4577-B57C-317F8425BD73}" type="parTrans" cxnId="{8B63DE29-D0FD-465D-8909-2484363067C7}">
      <dgm:prSet/>
      <dgm:spPr/>
      <dgm:t>
        <a:bodyPr/>
        <a:lstStyle/>
        <a:p>
          <a:endParaRPr lang="en-US"/>
        </a:p>
      </dgm:t>
    </dgm:pt>
    <dgm:pt modelId="{A0AAF66B-8EDE-41FA-83CD-1699D25281DD}">
      <dgm:prSet phldrT="[Text]" custT="1"/>
      <dgm:spPr>
        <a:solidFill>
          <a:schemeClr val="accent4">
            <a:lumMod val="40000"/>
            <a:lumOff val="60000"/>
            <a:alpha val="90000"/>
          </a:schemeClr>
        </a:solidFill>
      </dgm:spPr>
      <dgm:t>
        <a:bodyPr/>
        <a:lstStyle/>
        <a:p>
          <a:pPr algn="l"/>
          <a:endParaRPr lang="en-US" sz="2800" dirty="0"/>
        </a:p>
      </dgm:t>
    </dgm:pt>
    <dgm:pt modelId="{61A496DB-DECA-4826-870E-6A83B9C8926B}" type="sibTrans" cxnId="{FCAA1EEE-4C3D-47A2-B244-699C315FC938}">
      <dgm:prSet/>
      <dgm:spPr/>
      <dgm:t>
        <a:bodyPr/>
        <a:lstStyle/>
        <a:p>
          <a:endParaRPr lang="en-US"/>
        </a:p>
      </dgm:t>
    </dgm:pt>
    <dgm:pt modelId="{40C943EE-FF68-485C-860C-68332930243E}" type="parTrans" cxnId="{FCAA1EEE-4C3D-47A2-B244-699C315FC938}">
      <dgm:prSet/>
      <dgm:spPr/>
      <dgm:t>
        <a:bodyPr/>
        <a:lstStyle/>
        <a:p>
          <a:endParaRPr lang="en-US"/>
        </a:p>
      </dgm:t>
    </dgm:pt>
    <dgm:pt modelId="{88A2B108-CFBD-4AF1-A468-867CEA115199}">
      <dgm:prSet phldrT="[Text]" custT="1"/>
      <dgm:spPr/>
      <dgm:t>
        <a:bodyPr/>
        <a:lstStyle/>
        <a:p>
          <a:pPr algn="l"/>
          <a:r>
            <a:rPr lang="en-US" sz="2800" dirty="0" smtClean="0"/>
            <a:t> </a:t>
          </a:r>
          <a:endParaRPr lang="en-US" sz="2800" dirty="0"/>
        </a:p>
      </dgm:t>
    </dgm:pt>
    <dgm:pt modelId="{D84A8805-C194-4AB5-99E0-0AAD3C20626E}" type="sibTrans" cxnId="{1D587097-5945-48CA-BAB4-EC6190E5C83E}">
      <dgm:prSet/>
      <dgm:spPr/>
      <dgm:t>
        <a:bodyPr/>
        <a:lstStyle/>
        <a:p>
          <a:endParaRPr lang="en-US"/>
        </a:p>
      </dgm:t>
    </dgm:pt>
    <dgm:pt modelId="{A9F74C18-9C43-4EBC-BF4D-01E4BDE5947D}" type="parTrans" cxnId="{1D587097-5945-48CA-BAB4-EC6190E5C83E}">
      <dgm:prSet/>
      <dgm:spPr/>
      <dgm:t>
        <a:bodyPr/>
        <a:lstStyle/>
        <a:p>
          <a:endParaRPr lang="en-US"/>
        </a:p>
      </dgm:t>
    </dgm:pt>
    <dgm:pt modelId="{8E9676EF-2D85-4796-9862-EA665BBFE54D}" type="pres">
      <dgm:prSet presAssocID="{4A933290-BC07-46B6-8633-F7D382AA949F}" presName="Name0" presStyleCnt="0">
        <dgm:presLayoutVars>
          <dgm:chMax val="7"/>
          <dgm:dir/>
          <dgm:animLvl val="lvl"/>
          <dgm:resizeHandles val="exact"/>
        </dgm:presLayoutVars>
      </dgm:prSet>
      <dgm:spPr/>
      <dgm:t>
        <a:bodyPr/>
        <a:lstStyle/>
        <a:p>
          <a:endParaRPr lang="en-US"/>
        </a:p>
      </dgm:t>
    </dgm:pt>
    <dgm:pt modelId="{711524E3-1FD1-4C7D-8E79-F18593D10458}" type="pres">
      <dgm:prSet presAssocID="{40A42109-2EB2-46ED-B8DB-A503FF8A1850}" presName="circle1" presStyleLbl="node1" presStyleIdx="0" presStyleCnt="3"/>
      <dgm:spPr>
        <a:solidFill>
          <a:schemeClr val="accent5">
            <a:lumMod val="75000"/>
          </a:schemeClr>
        </a:solidFill>
      </dgm:spPr>
    </dgm:pt>
    <dgm:pt modelId="{21C8EFA0-6B18-4F78-BC2D-5C89B60EB6C0}" type="pres">
      <dgm:prSet presAssocID="{40A42109-2EB2-46ED-B8DB-A503FF8A1850}" presName="space" presStyleCnt="0"/>
      <dgm:spPr/>
    </dgm:pt>
    <dgm:pt modelId="{8277B125-4859-446C-A25A-33271CE0E90D}" type="pres">
      <dgm:prSet presAssocID="{40A42109-2EB2-46ED-B8DB-A503FF8A1850}" presName="rect1" presStyleLbl="alignAcc1" presStyleIdx="0" presStyleCnt="3"/>
      <dgm:spPr/>
      <dgm:t>
        <a:bodyPr/>
        <a:lstStyle/>
        <a:p>
          <a:endParaRPr lang="en-US"/>
        </a:p>
      </dgm:t>
    </dgm:pt>
    <dgm:pt modelId="{1E8F100B-0467-4E42-95AB-47A9E798CED6}" type="pres">
      <dgm:prSet presAssocID="{A0AAF66B-8EDE-41FA-83CD-1699D25281DD}" presName="vertSpace2" presStyleLbl="node1" presStyleIdx="0" presStyleCnt="3"/>
      <dgm:spPr/>
    </dgm:pt>
    <dgm:pt modelId="{E3604E60-523D-4A27-92FA-3DF9705FA295}" type="pres">
      <dgm:prSet presAssocID="{A0AAF66B-8EDE-41FA-83CD-1699D25281DD}" presName="circle2" presStyleLbl="node1" presStyleIdx="1" presStyleCnt="3"/>
      <dgm:spPr>
        <a:solidFill>
          <a:schemeClr val="accent4">
            <a:lumMod val="75000"/>
          </a:schemeClr>
        </a:solidFill>
      </dgm:spPr>
    </dgm:pt>
    <dgm:pt modelId="{08D7AAAB-DCED-4FAB-BFD8-0C50B6A6EB8B}" type="pres">
      <dgm:prSet presAssocID="{A0AAF66B-8EDE-41FA-83CD-1699D25281DD}" presName="rect2" presStyleLbl="alignAcc1" presStyleIdx="1" presStyleCnt="3"/>
      <dgm:spPr/>
      <dgm:t>
        <a:bodyPr/>
        <a:lstStyle/>
        <a:p>
          <a:endParaRPr lang="en-US"/>
        </a:p>
      </dgm:t>
    </dgm:pt>
    <dgm:pt modelId="{808F7F52-560F-4F28-B7FD-C643FFA02F7F}" type="pres">
      <dgm:prSet presAssocID="{88A2B108-CFBD-4AF1-A468-867CEA115199}" presName="vertSpace3" presStyleLbl="node1" presStyleIdx="1" presStyleCnt="3"/>
      <dgm:spPr/>
    </dgm:pt>
    <dgm:pt modelId="{C7ED6D5B-E025-454E-B4CA-30FDB5E2A358}" type="pres">
      <dgm:prSet presAssocID="{88A2B108-CFBD-4AF1-A468-867CEA115199}" presName="circle3" presStyleLbl="node1" presStyleIdx="2" presStyleCnt="3"/>
      <dgm:spPr>
        <a:solidFill>
          <a:schemeClr val="bg2">
            <a:lumMod val="90000"/>
          </a:schemeClr>
        </a:solidFill>
      </dgm:spPr>
    </dgm:pt>
    <dgm:pt modelId="{003575F5-4B86-4119-9302-06E2FC33027A}" type="pres">
      <dgm:prSet presAssocID="{88A2B108-CFBD-4AF1-A468-867CEA115199}" presName="rect3" presStyleLbl="alignAcc1" presStyleIdx="2" presStyleCnt="3"/>
      <dgm:spPr/>
      <dgm:t>
        <a:bodyPr/>
        <a:lstStyle/>
        <a:p>
          <a:endParaRPr lang="en-US"/>
        </a:p>
      </dgm:t>
    </dgm:pt>
    <dgm:pt modelId="{B92C006E-05C5-42FE-B157-EA05FA75C169}" type="pres">
      <dgm:prSet presAssocID="{40A42109-2EB2-46ED-B8DB-A503FF8A1850}" presName="rect1ParTxNoCh" presStyleLbl="alignAcc1" presStyleIdx="2" presStyleCnt="3">
        <dgm:presLayoutVars>
          <dgm:chMax val="1"/>
          <dgm:bulletEnabled val="1"/>
        </dgm:presLayoutVars>
      </dgm:prSet>
      <dgm:spPr/>
      <dgm:t>
        <a:bodyPr/>
        <a:lstStyle/>
        <a:p>
          <a:endParaRPr lang="en-US"/>
        </a:p>
      </dgm:t>
    </dgm:pt>
    <dgm:pt modelId="{14AF43B3-E61F-4C80-B0D4-EC90A9A5697A}" type="pres">
      <dgm:prSet presAssocID="{A0AAF66B-8EDE-41FA-83CD-1699D25281DD}" presName="rect2ParTxNoCh" presStyleLbl="alignAcc1" presStyleIdx="2" presStyleCnt="3">
        <dgm:presLayoutVars>
          <dgm:chMax val="1"/>
          <dgm:bulletEnabled val="1"/>
        </dgm:presLayoutVars>
      </dgm:prSet>
      <dgm:spPr/>
      <dgm:t>
        <a:bodyPr/>
        <a:lstStyle/>
        <a:p>
          <a:endParaRPr lang="en-US"/>
        </a:p>
      </dgm:t>
    </dgm:pt>
    <dgm:pt modelId="{4A8BDABD-5384-4C73-9811-2F0EB4112768}" type="pres">
      <dgm:prSet presAssocID="{88A2B108-CFBD-4AF1-A468-867CEA115199}" presName="rect3ParTxNoCh" presStyleLbl="alignAcc1" presStyleIdx="2" presStyleCnt="3">
        <dgm:presLayoutVars>
          <dgm:chMax val="1"/>
          <dgm:bulletEnabled val="1"/>
        </dgm:presLayoutVars>
      </dgm:prSet>
      <dgm:spPr/>
      <dgm:t>
        <a:bodyPr/>
        <a:lstStyle/>
        <a:p>
          <a:endParaRPr lang="en-US"/>
        </a:p>
      </dgm:t>
    </dgm:pt>
  </dgm:ptLst>
  <dgm:cxnLst>
    <dgm:cxn modelId="{562F15C5-2AB8-4554-96FF-8D8663EA907A}" type="presOf" srcId="{A0AAF66B-8EDE-41FA-83CD-1699D25281DD}" destId="{08D7AAAB-DCED-4FAB-BFD8-0C50B6A6EB8B}" srcOrd="0" destOrd="0" presId="urn:microsoft.com/office/officeart/2005/8/layout/target3"/>
    <dgm:cxn modelId="{8B63DE29-D0FD-465D-8909-2484363067C7}" srcId="{4A933290-BC07-46B6-8633-F7D382AA949F}" destId="{40A42109-2EB2-46ED-B8DB-A503FF8A1850}" srcOrd="0" destOrd="0" parTransId="{DAF3ABFC-9095-4577-B57C-317F8425BD73}" sibTransId="{E0129942-98FF-43E6-8C3A-69E958C8A495}"/>
    <dgm:cxn modelId="{ABC48237-DD93-4AFF-99EF-C72F458C8854}" type="presOf" srcId="{88A2B108-CFBD-4AF1-A468-867CEA115199}" destId="{003575F5-4B86-4119-9302-06E2FC33027A}" srcOrd="0" destOrd="0" presId="urn:microsoft.com/office/officeart/2005/8/layout/target3"/>
    <dgm:cxn modelId="{FCAA1EEE-4C3D-47A2-B244-699C315FC938}" srcId="{4A933290-BC07-46B6-8633-F7D382AA949F}" destId="{A0AAF66B-8EDE-41FA-83CD-1699D25281DD}" srcOrd="1" destOrd="0" parTransId="{40C943EE-FF68-485C-860C-68332930243E}" sibTransId="{61A496DB-DECA-4826-870E-6A83B9C8926B}"/>
    <dgm:cxn modelId="{6DF5805A-9F92-41E0-B800-F4E8ACA23DFC}" type="presOf" srcId="{40A42109-2EB2-46ED-B8DB-A503FF8A1850}" destId="{B92C006E-05C5-42FE-B157-EA05FA75C169}" srcOrd="1" destOrd="0" presId="urn:microsoft.com/office/officeart/2005/8/layout/target3"/>
    <dgm:cxn modelId="{8A7A759F-A902-4D9B-BDD8-25E096786587}" type="presOf" srcId="{A0AAF66B-8EDE-41FA-83CD-1699D25281DD}" destId="{14AF43B3-E61F-4C80-B0D4-EC90A9A5697A}" srcOrd="1" destOrd="0" presId="urn:microsoft.com/office/officeart/2005/8/layout/target3"/>
    <dgm:cxn modelId="{D2E4FBA1-E72D-49BE-AF96-6CDCA2F3BBAD}" type="presOf" srcId="{40A42109-2EB2-46ED-B8DB-A503FF8A1850}" destId="{8277B125-4859-446C-A25A-33271CE0E90D}" srcOrd="0" destOrd="0" presId="urn:microsoft.com/office/officeart/2005/8/layout/target3"/>
    <dgm:cxn modelId="{1D587097-5945-48CA-BAB4-EC6190E5C83E}" srcId="{4A933290-BC07-46B6-8633-F7D382AA949F}" destId="{88A2B108-CFBD-4AF1-A468-867CEA115199}" srcOrd="2" destOrd="0" parTransId="{A9F74C18-9C43-4EBC-BF4D-01E4BDE5947D}" sibTransId="{D84A8805-C194-4AB5-99E0-0AAD3C20626E}"/>
    <dgm:cxn modelId="{7DBBDB08-13B8-4830-8D82-4158855B68FE}" type="presOf" srcId="{88A2B108-CFBD-4AF1-A468-867CEA115199}" destId="{4A8BDABD-5384-4C73-9811-2F0EB4112768}" srcOrd="1" destOrd="0" presId="urn:microsoft.com/office/officeart/2005/8/layout/target3"/>
    <dgm:cxn modelId="{DE6B6021-B419-4D5F-90E6-93936225B4E3}" type="presOf" srcId="{4A933290-BC07-46B6-8633-F7D382AA949F}" destId="{8E9676EF-2D85-4796-9862-EA665BBFE54D}" srcOrd="0" destOrd="0" presId="urn:microsoft.com/office/officeart/2005/8/layout/target3"/>
    <dgm:cxn modelId="{51F85CDC-5CBA-408B-A748-4A30C1432841}" type="presParOf" srcId="{8E9676EF-2D85-4796-9862-EA665BBFE54D}" destId="{711524E3-1FD1-4C7D-8E79-F18593D10458}" srcOrd="0" destOrd="0" presId="urn:microsoft.com/office/officeart/2005/8/layout/target3"/>
    <dgm:cxn modelId="{F73EADCA-6EA7-4070-834D-A1FFD84E6F5C}" type="presParOf" srcId="{8E9676EF-2D85-4796-9862-EA665BBFE54D}" destId="{21C8EFA0-6B18-4F78-BC2D-5C89B60EB6C0}" srcOrd="1" destOrd="0" presId="urn:microsoft.com/office/officeart/2005/8/layout/target3"/>
    <dgm:cxn modelId="{1CDB11BB-E84E-46D8-BF3F-7C29481622CC}" type="presParOf" srcId="{8E9676EF-2D85-4796-9862-EA665BBFE54D}" destId="{8277B125-4859-446C-A25A-33271CE0E90D}" srcOrd="2" destOrd="0" presId="urn:microsoft.com/office/officeart/2005/8/layout/target3"/>
    <dgm:cxn modelId="{4E2662A4-B6F3-48ED-AF92-ECEF8EF2D519}" type="presParOf" srcId="{8E9676EF-2D85-4796-9862-EA665BBFE54D}" destId="{1E8F100B-0467-4E42-95AB-47A9E798CED6}" srcOrd="3" destOrd="0" presId="urn:microsoft.com/office/officeart/2005/8/layout/target3"/>
    <dgm:cxn modelId="{6B76DE6A-EC80-43A9-B37F-3AE8804B3E5B}" type="presParOf" srcId="{8E9676EF-2D85-4796-9862-EA665BBFE54D}" destId="{E3604E60-523D-4A27-92FA-3DF9705FA295}" srcOrd="4" destOrd="0" presId="urn:microsoft.com/office/officeart/2005/8/layout/target3"/>
    <dgm:cxn modelId="{4F3AF387-27D6-4E1F-9ED9-09E2FD8DB729}" type="presParOf" srcId="{8E9676EF-2D85-4796-9862-EA665BBFE54D}" destId="{08D7AAAB-DCED-4FAB-BFD8-0C50B6A6EB8B}" srcOrd="5" destOrd="0" presId="urn:microsoft.com/office/officeart/2005/8/layout/target3"/>
    <dgm:cxn modelId="{2EC7854A-E87F-4DFF-B37B-E6C4272F81D6}" type="presParOf" srcId="{8E9676EF-2D85-4796-9862-EA665BBFE54D}" destId="{808F7F52-560F-4F28-B7FD-C643FFA02F7F}" srcOrd="6" destOrd="0" presId="urn:microsoft.com/office/officeart/2005/8/layout/target3"/>
    <dgm:cxn modelId="{4AAA2582-F8F4-47D0-A72C-6DCF8E158EDD}" type="presParOf" srcId="{8E9676EF-2D85-4796-9862-EA665BBFE54D}" destId="{C7ED6D5B-E025-454E-B4CA-30FDB5E2A358}" srcOrd="7" destOrd="0" presId="urn:microsoft.com/office/officeart/2005/8/layout/target3"/>
    <dgm:cxn modelId="{56B9B03B-B3C7-4669-B32E-0C1DBBE432A8}" type="presParOf" srcId="{8E9676EF-2D85-4796-9862-EA665BBFE54D}" destId="{003575F5-4B86-4119-9302-06E2FC33027A}" srcOrd="8" destOrd="0" presId="urn:microsoft.com/office/officeart/2005/8/layout/target3"/>
    <dgm:cxn modelId="{C8FAB148-2082-41D1-A0F0-0FA58D2676C9}" type="presParOf" srcId="{8E9676EF-2D85-4796-9862-EA665BBFE54D}" destId="{B92C006E-05C5-42FE-B157-EA05FA75C169}" srcOrd="9" destOrd="0" presId="urn:microsoft.com/office/officeart/2005/8/layout/target3"/>
    <dgm:cxn modelId="{1ECC79CF-51A8-4C98-8519-62D3EE1B4E6B}" type="presParOf" srcId="{8E9676EF-2D85-4796-9862-EA665BBFE54D}" destId="{14AF43B3-E61F-4C80-B0D4-EC90A9A5697A}" srcOrd="10" destOrd="0" presId="urn:microsoft.com/office/officeart/2005/8/layout/target3"/>
    <dgm:cxn modelId="{A8915045-A8E7-485B-B4DA-A0F4D96D70F7}" type="presParOf" srcId="{8E9676EF-2D85-4796-9862-EA665BBFE54D}" destId="{4A8BDABD-5384-4C73-9811-2F0EB4112768}"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A84C41E-19D5-4497-B268-44B3E9AAB94D}" type="doc">
      <dgm:prSet loTypeId="urn:microsoft.com/office/officeart/2005/8/layout/matrix3" loCatId="matrix" qsTypeId="urn:microsoft.com/office/officeart/2005/8/quickstyle/simple5" qsCatId="simple" csTypeId="urn:microsoft.com/office/officeart/2005/8/colors/colorful3" csCatId="colorful" phldr="1"/>
      <dgm:spPr/>
    </dgm:pt>
    <dgm:pt modelId="{7CA49076-BD8D-410F-8306-FA6AA60B4E3F}">
      <dgm:prSet phldrT="[Text]" custT="1"/>
      <dgm:spPr>
        <a:xfrm>
          <a:off x="852741" y="471741"/>
          <a:ext cx="1936623" cy="1936623"/>
        </a:xfrm>
        <a:gradFill rotWithShape="0">
          <a:gsLst>
            <a:gs pos="0">
              <a:srgbClr val="464B5F">
                <a:hueOff val="0"/>
                <a:satOff val="0"/>
                <a:lumOff val="0"/>
                <a:alphaOff val="0"/>
                <a:shade val="51000"/>
                <a:satMod val="130000"/>
              </a:srgbClr>
            </a:gs>
            <a:gs pos="80000">
              <a:srgbClr val="464B5F">
                <a:hueOff val="0"/>
                <a:satOff val="0"/>
                <a:lumOff val="0"/>
                <a:alphaOff val="0"/>
                <a:shade val="93000"/>
                <a:satMod val="130000"/>
              </a:srgbClr>
            </a:gs>
            <a:gs pos="100000">
              <a:srgbClr val="464B5F">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lIns="91440" tIns="91440" rIns="91440" bIns="228600" anchor="t"/>
        <a:lstStyle/>
        <a:p>
          <a:pPr algn="l"/>
          <a:r>
            <a:rPr lang="en-US" sz="1800" b="1" spc="-40" baseline="0" dirty="0" smtClean="0">
              <a:solidFill>
                <a:srgbClr val="FFFFFF"/>
              </a:solidFill>
              <a:latin typeface="Calibri"/>
              <a:ea typeface="+mn-ea"/>
              <a:cs typeface="+mn-cs"/>
            </a:rPr>
            <a:t>Provide </a:t>
          </a:r>
          <a:br>
            <a:rPr lang="en-US" sz="1800" b="1" spc="-40" baseline="0" dirty="0" smtClean="0">
              <a:solidFill>
                <a:srgbClr val="FFFFFF"/>
              </a:solidFill>
              <a:latin typeface="Calibri"/>
              <a:ea typeface="+mn-ea"/>
              <a:cs typeface="+mn-cs"/>
            </a:rPr>
          </a:br>
          <a:r>
            <a:rPr lang="en-US" sz="1800" b="1" spc="-40" baseline="0" dirty="0" smtClean="0">
              <a:solidFill>
                <a:srgbClr val="FFFFFF"/>
              </a:solidFill>
              <a:latin typeface="Calibri"/>
              <a:ea typeface="+mn-ea"/>
              <a:cs typeface="+mn-cs"/>
            </a:rPr>
            <a:t>financial services to depository institutions &amp; U.S. government</a:t>
          </a:r>
          <a:endParaRPr lang="en-US" sz="1800" b="1" spc="-40" baseline="0" dirty="0">
            <a:solidFill>
              <a:srgbClr val="FFFFFF"/>
            </a:solidFill>
            <a:latin typeface="Calibri"/>
            <a:ea typeface="+mn-ea"/>
            <a:cs typeface="+mn-cs"/>
          </a:endParaRPr>
        </a:p>
      </dgm:t>
    </dgm:pt>
    <dgm:pt modelId="{FF9714E3-B8D0-49D5-9C76-535464DF0D75}" type="parTrans" cxnId="{67EA288E-9924-431E-8EF3-A3426C28D87C}">
      <dgm:prSet/>
      <dgm:spPr/>
      <dgm:t>
        <a:bodyPr/>
        <a:lstStyle/>
        <a:p>
          <a:pPr algn="l"/>
          <a:endParaRPr lang="en-US" sz="1800" b="1">
            <a:solidFill>
              <a:srgbClr val="FFFFFF"/>
            </a:solidFill>
          </a:endParaRPr>
        </a:p>
      </dgm:t>
    </dgm:pt>
    <dgm:pt modelId="{DE278F1C-8C09-42AC-81C0-1284DD47DA26}" type="sibTrans" cxnId="{67EA288E-9924-431E-8EF3-A3426C28D87C}">
      <dgm:prSet/>
      <dgm:spPr/>
      <dgm:t>
        <a:bodyPr/>
        <a:lstStyle/>
        <a:p>
          <a:pPr algn="l"/>
          <a:endParaRPr lang="en-US" sz="1800" b="1">
            <a:solidFill>
              <a:srgbClr val="FFFFFF"/>
            </a:solidFill>
          </a:endParaRPr>
        </a:p>
      </dgm:t>
    </dgm:pt>
    <dgm:pt modelId="{0A651C6F-72A2-42AB-9D47-BE4C6DC3FAB2}">
      <dgm:prSet custT="1"/>
      <dgm:spPr>
        <a:xfrm>
          <a:off x="2938335" y="471741"/>
          <a:ext cx="1936623" cy="1936623"/>
        </a:xfrm>
        <a:gradFill rotWithShape="0">
          <a:gsLst>
            <a:gs pos="0">
              <a:srgbClr val="464B5F">
                <a:hueOff val="-2531769"/>
                <a:satOff val="15092"/>
                <a:lumOff val="1438"/>
                <a:alphaOff val="0"/>
                <a:shade val="51000"/>
                <a:satMod val="130000"/>
              </a:srgbClr>
            </a:gs>
            <a:gs pos="80000">
              <a:srgbClr val="464B5F">
                <a:hueOff val="-2531769"/>
                <a:satOff val="15092"/>
                <a:lumOff val="1438"/>
                <a:alphaOff val="0"/>
                <a:shade val="93000"/>
                <a:satMod val="130000"/>
              </a:srgbClr>
            </a:gs>
            <a:gs pos="100000">
              <a:srgbClr val="464B5F">
                <a:hueOff val="-2531769"/>
                <a:satOff val="15092"/>
                <a:lumOff val="1438"/>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lIns="91440" tIns="91440" rIns="91440" anchor="t"/>
        <a:lstStyle/>
        <a:p>
          <a:pPr algn="l">
            <a:spcAft>
              <a:spcPts val="0"/>
            </a:spcAft>
          </a:pPr>
          <a:r>
            <a:rPr lang="en-US" sz="1800" b="1" dirty="0" smtClean="0">
              <a:solidFill>
                <a:srgbClr val="FFFFFF"/>
              </a:solidFill>
              <a:latin typeface="Calibri"/>
              <a:ea typeface="+mn-ea"/>
              <a:cs typeface="+mn-cs"/>
            </a:rPr>
            <a:t>Establish &amp; execute U.S. monetary policy</a:t>
          </a:r>
        </a:p>
      </dgm:t>
    </dgm:pt>
    <dgm:pt modelId="{9D385C5A-D767-446F-8111-B4A8F0902D1B}" type="parTrans" cxnId="{EB74A386-A94B-4497-99C7-94D057E39890}">
      <dgm:prSet/>
      <dgm:spPr/>
      <dgm:t>
        <a:bodyPr/>
        <a:lstStyle/>
        <a:p>
          <a:pPr algn="l"/>
          <a:endParaRPr lang="en-US" sz="1800" b="1">
            <a:solidFill>
              <a:srgbClr val="FFFFFF"/>
            </a:solidFill>
          </a:endParaRPr>
        </a:p>
      </dgm:t>
    </dgm:pt>
    <dgm:pt modelId="{97862324-570A-43BF-99F1-B499986F58BC}" type="sibTrans" cxnId="{EB74A386-A94B-4497-99C7-94D057E39890}">
      <dgm:prSet/>
      <dgm:spPr/>
      <dgm:t>
        <a:bodyPr/>
        <a:lstStyle/>
        <a:p>
          <a:pPr algn="l"/>
          <a:endParaRPr lang="en-US" sz="1800" b="1">
            <a:solidFill>
              <a:srgbClr val="FFFFFF"/>
            </a:solidFill>
          </a:endParaRPr>
        </a:p>
      </dgm:t>
    </dgm:pt>
    <dgm:pt modelId="{123E0F49-6304-4A3C-834B-39E5B72008DC}">
      <dgm:prSet custT="1"/>
      <dgm:spPr>
        <a:xfrm>
          <a:off x="852741" y="2557335"/>
          <a:ext cx="1936623" cy="1936623"/>
        </a:xfrm>
        <a:solidFill>
          <a:srgbClr val="B8B29C"/>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nchor="t"/>
        <a:lstStyle/>
        <a:p>
          <a:pPr algn="l">
            <a:spcAft>
              <a:spcPts val="0"/>
            </a:spcAft>
          </a:pPr>
          <a:r>
            <a:rPr lang="en-US" sz="1800" b="1" dirty="0" smtClean="0">
              <a:solidFill>
                <a:srgbClr val="FFFFFF"/>
              </a:solidFill>
              <a:latin typeface="Calibri"/>
              <a:ea typeface="+mn-ea"/>
              <a:cs typeface="+mn-cs"/>
            </a:rPr>
            <a:t>Supervise &amp; regulate financial institutions</a:t>
          </a:r>
        </a:p>
      </dgm:t>
    </dgm:pt>
    <dgm:pt modelId="{3031B38A-FB90-47F8-ACD1-D66648B94B8C}" type="parTrans" cxnId="{F0C8CF8B-3DCE-4F86-9D0A-DC0723788500}">
      <dgm:prSet/>
      <dgm:spPr/>
      <dgm:t>
        <a:bodyPr/>
        <a:lstStyle/>
        <a:p>
          <a:pPr algn="l"/>
          <a:endParaRPr lang="en-US" sz="1800" b="1">
            <a:solidFill>
              <a:srgbClr val="FFFFFF"/>
            </a:solidFill>
          </a:endParaRPr>
        </a:p>
      </dgm:t>
    </dgm:pt>
    <dgm:pt modelId="{07EA9000-741D-4AD2-8D5F-AC382FA3EB48}" type="sibTrans" cxnId="{F0C8CF8B-3DCE-4F86-9D0A-DC0723788500}">
      <dgm:prSet/>
      <dgm:spPr/>
      <dgm:t>
        <a:bodyPr/>
        <a:lstStyle/>
        <a:p>
          <a:pPr algn="l"/>
          <a:endParaRPr lang="en-US" sz="1800" b="1">
            <a:solidFill>
              <a:srgbClr val="FFFFFF"/>
            </a:solidFill>
          </a:endParaRPr>
        </a:p>
      </dgm:t>
    </dgm:pt>
    <dgm:pt modelId="{3AD6AE00-76C6-4D15-B86B-3C16CE4059D8}">
      <dgm:prSet custT="1"/>
      <dgm:spPr>
        <a:xfrm>
          <a:off x="2938335" y="2557335"/>
          <a:ext cx="1936623" cy="1936623"/>
        </a:xfrm>
        <a:solidFill>
          <a:srgbClr val="4BACC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nchor="t"/>
        <a:lstStyle/>
        <a:p>
          <a:pPr algn="l"/>
          <a:r>
            <a:rPr lang="en-US" sz="1800" b="1" dirty="0" smtClean="0">
              <a:solidFill>
                <a:srgbClr val="FFFFFF"/>
              </a:solidFill>
              <a:latin typeface="Calibri"/>
              <a:ea typeface="+mn-ea"/>
              <a:cs typeface="+mn-cs"/>
            </a:rPr>
            <a:t>Maintain a stable financial system &amp; contain systemic risk</a:t>
          </a:r>
          <a:endParaRPr lang="en-US" sz="1800" b="1" dirty="0">
            <a:solidFill>
              <a:srgbClr val="FFFFFF"/>
            </a:solidFill>
            <a:latin typeface="Calibri"/>
            <a:ea typeface="+mn-ea"/>
            <a:cs typeface="+mn-cs"/>
          </a:endParaRPr>
        </a:p>
      </dgm:t>
    </dgm:pt>
    <dgm:pt modelId="{30BCE16F-27D6-46DF-8EC0-DD094FC93D5C}" type="parTrans" cxnId="{51EC1FA2-8D56-4064-984E-EBE09D05E56E}">
      <dgm:prSet/>
      <dgm:spPr/>
      <dgm:t>
        <a:bodyPr/>
        <a:lstStyle/>
        <a:p>
          <a:pPr algn="l"/>
          <a:endParaRPr lang="en-US" sz="1800" b="1">
            <a:solidFill>
              <a:srgbClr val="FFFFFF"/>
            </a:solidFill>
          </a:endParaRPr>
        </a:p>
      </dgm:t>
    </dgm:pt>
    <dgm:pt modelId="{C8B8E043-0081-456A-93C6-3B31C422C08E}" type="sibTrans" cxnId="{51EC1FA2-8D56-4064-984E-EBE09D05E56E}">
      <dgm:prSet/>
      <dgm:spPr/>
      <dgm:t>
        <a:bodyPr/>
        <a:lstStyle/>
        <a:p>
          <a:pPr algn="l"/>
          <a:endParaRPr lang="en-US" sz="1800" b="1">
            <a:solidFill>
              <a:srgbClr val="FFFFFF"/>
            </a:solidFill>
          </a:endParaRPr>
        </a:p>
      </dgm:t>
    </dgm:pt>
    <dgm:pt modelId="{576C13E1-9111-4C07-925F-872601B316E2}" type="pres">
      <dgm:prSet presAssocID="{AA84C41E-19D5-4497-B268-44B3E9AAB94D}" presName="matrix" presStyleCnt="0">
        <dgm:presLayoutVars>
          <dgm:chMax val="1"/>
          <dgm:dir/>
          <dgm:resizeHandles val="exact"/>
        </dgm:presLayoutVars>
      </dgm:prSet>
      <dgm:spPr/>
    </dgm:pt>
    <dgm:pt modelId="{064C0D27-FCF8-445E-B8DF-C5811C9E46E5}" type="pres">
      <dgm:prSet presAssocID="{AA84C41E-19D5-4497-B268-44B3E9AAB94D}" presName="diamond" presStyleLbl="bgShp" presStyleIdx="0" presStyleCnt="1" custScaleX="97044" custScaleY="88604" custLinFactNeighborX="-175" custLinFactNeighborY="6821"/>
      <dgm:spPr>
        <a:xfrm>
          <a:off x="380999" y="0"/>
          <a:ext cx="4965700" cy="4965700"/>
        </a:xfrm>
        <a:prstGeom prst="diamond">
          <a:avLst/>
        </a:prstGeom>
        <a:solidFill>
          <a:srgbClr val="464B5F">
            <a:tint val="40000"/>
            <a:hueOff val="0"/>
            <a:satOff val="0"/>
            <a:lumOff val="0"/>
            <a:alphaOff val="0"/>
          </a:srgbClr>
        </a:solidFill>
        <a:ln>
          <a:noFill/>
        </a:ln>
        <a:effectLst>
          <a:outerShdw blurRad="40000" dist="23000" dir="5400000" rotWithShape="0">
            <a:srgbClr val="000000">
              <a:alpha val="35000"/>
            </a:srgbClr>
          </a:outerShdw>
        </a:effectLst>
      </dgm:spPr>
    </dgm:pt>
    <dgm:pt modelId="{A8053B4F-BA9F-4201-9D92-0042D7FB2A94}" type="pres">
      <dgm:prSet presAssocID="{AA84C41E-19D5-4497-B268-44B3E9AAB94D}" presName="quad1" presStyleLbl="node1" presStyleIdx="0" presStyleCnt="4">
        <dgm:presLayoutVars>
          <dgm:chMax val="0"/>
          <dgm:chPref val="0"/>
          <dgm:bulletEnabled val="1"/>
        </dgm:presLayoutVars>
      </dgm:prSet>
      <dgm:spPr>
        <a:prstGeom prst="roundRect">
          <a:avLst/>
        </a:prstGeom>
      </dgm:spPr>
      <dgm:t>
        <a:bodyPr/>
        <a:lstStyle/>
        <a:p>
          <a:endParaRPr lang="en-US"/>
        </a:p>
      </dgm:t>
    </dgm:pt>
    <dgm:pt modelId="{C8D07A02-8E7A-408B-B115-247EB15FDFAB}" type="pres">
      <dgm:prSet presAssocID="{AA84C41E-19D5-4497-B268-44B3E9AAB94D}" presName="quad2" presStyleLbl="node1" presStyleIdx="1" presStyleCnt="4">
        <dgm:presLayoutVars>
          <dgm:chMax val="0"/>
          <dgm:chPref val="0"/>
          <dgm:bulletEnabled val="1"/>
        </dgm:presLayoutVars>
      </dgm:prSet>
      <dgm:spPr>
        <a:prstGeom prst="roundRect">
          <a:avLst/>
        </a:prstGeom>
      </dgm:spPr>
      <dgm:t>
        <a:bodyPr/>
        <a:lstStyle/>
        <a:p>
          <a:endParaRPr lang="en-US"/>
        </a:p>
      </dgm:t>
    </dgm:pt>
    <dgm:pt modelId="{F2863BCF-BC32-4351-B878-3EA4FE892404}" type="pres">
      <dgm:prSet presAssocID="{AA84C41E-19D5-4497-B268-44B3E9AAB94D}" presName="quad3" presStyleLbl="node1" presStyleIdx="2" presStyleCnt="4" custLinFactNeighborX="-1205" custLinFactNeighborY="-450">
        <dgm:presLayoutVars>
          <dgm:chMax val="0"/>
          <dgm:chPref val="0"/>
          <dgm:bulletEnabled val="1"/>
        </dgm:presLayoutVars>
      </dgm:prSet>
      <dgm:spPr>
        <a:prstGeom prst="roundRect">
          <a:avLst/>
        </a:prstGeom>
      </dgm:spPr>
      <dgm:t>
        <a:bodyPr/>
        <a:lstStyle/>
        <a:p>
          <a:endParaRPr lang="en-US"/>
        </a:p>
      </dgm:t>
    </dgm:pt>
    <dgm:pt modelId="{19564265-52DE-41EA-93ED-04C4A74A06BF}" type="pres">
      <dgm:prSet presAssocID="{AA84C41E-19D5-4497-B268-44B3E9AAB94D}" presName="quad4" presStyleLbl="node1" presStyleIdx="3" presStyleCnt="4">
        <dgm:presLayoutVars>
          <dgm:chMax val="0"/>
          <dgm:chPref val="0"/>
          <dgm:bulletEnabled val="1"/>
        </dgm:presLayoutVars>
      </dgm:prSet>
      <dgm:spPr>
        <a:prstGeom prst="roundRect">
          <a:avLst/>
        </a:prstGeom>
      </dgm:spPr>
      <dgm:t>
        <a:bodyPr/>
        <a:lstStyle/>
        <a:p>
          <a:endParaRPr lang="en-US"/>
        </a:p>
      </dgm:t>
    </dgm:pt>
  </dgm:ptLst>
  <dgm:cxnLst>
    <dgm:cxn modelId="{67EA288E-9924-431E-8EF3-A3426C28D87C}" srcId="{AA84C41E-19D5-4497-B268-44B3E9AAB94D}" destId="{7CA49076-BD8D-410F-8306-FA6AA60B4E3F}" srcOrd="0" destOrd="0" parTransId="{FF9714E3-B8D0-49D5-9C76-535464DF0D75}" sibTransId="{DE278F1C-8C09-42AC-81C0-1284DD47DA26}"/>
    <dgm:cxn modelId="{5A67B9A6-A083-4EDE-B6B3-2E658CC1DA1C}" type="presOf" srcId="{7CA49076-BD8D-410F-8306-FA6AA60B4E3F}" destId="{A8053B4F-BA9F-4201-9D92-0042D7FB2A94}" srcOrd="0" destOrd="0" presId="urn:microsoft.com/office/officeart/2005/8/layout/matrix3"/>
    <dgm:cxn modelId="{51EC1FA2-8D56-4064-984E-EBE09D05E56E}" srcId="{AA84C41E-19D5-4497-B268-44B3E9AAB94D}" destId="{3AD6AE00-76C6-4D15-B86B-3C16CE4059D8}" srcOrd="3" destOrd="0" parTransId="{30BCE16F-27D6-46DF-8EC0-DD094FC93D5C}" sibTransId="{C8B8E043-0081-456A-93C6-3B31C422C08E}"/>
    <dgm:cxn modelId="{1958559C-CA89-4429-B00A-A56452257F2C}" type="presOf" srcId="{123E0F49-6304-4A3C-834B-39E5B72008DC}" destId="{F2863BCF-BC32-4351-B878-3EA4FE892404}" srcOrd="0" destOrd="0" presId="urn:microsoft.com/office/officeart/2005/8/layout/matrix3"/>
    <dgm:cxn modelId="{52CE4D81-4847-40A3-AE6C-43CAF8BCEEA0}" type="presOf" srcId="{0A651C6F-72A2-42AB-9D47-BE4C6DC3FAB2}" destId="{C8D07A02-8E7A-408B-B115-247EB15FDFAB}" srcOrd="0" destOrd="0" presId="urn:microsoft.com/office/officeart/2005/8/layout/matrix3"/>
    <dgm:cxn modelId="{412A2AC3-9522-494D-BC92-61C8526EEFDB}" type="presOf" srcId="{3AD6AE00-76C6-4D15-B86B-3C16CE4059D8}" destId="{19564265-52DE-41EA-93ED-04C4A74A06BF}" srcOrd="0" destOrd="0" presId="urn:microsoft.com/office/officeart/2005/8/layout/matrix3"/>
    <dgm:cxn modelId="{F0C8CF8B-3DCE-4F86-9D0A-DC0723788500}" srcId="{AA84C41E-19D5-4497-B268-44B3E9AAB94D}" destId="{123E0F49-6304-4A3C-834B-39E5B72008DC}" srcOrd="2" destOrd="0" parTransId="{3031B38A-FB90-47F8-ACD1-D66648B94B8C}" sibTransId="{07EA9000-741D-4AD2-8D5F-AC382FA3EB48}"/>
    <dgm:cxn modelId="{EB74A386-A94B-4497-99C7-94D057E39890}" srcId="{AA84C41E-19D5-4497-B268-44B3E9AAB94D}" destId="{0A651C6F-72A2-42AB-9D47-BE4C6DC3FAB2}" srcOrd="1" destOrd="0" parTransId="{9D385C5A-D767-446F-8111-B4A8F0902D1B}" sibTransId="{97862324-570A-43BF-99F1-B499986F58BC}"/>
    <dgm:cxn modelId="{5DFD892D-7B37-425F-8A43-07E19327ADFE}" type="presOf" srcId="{AA84C41E-19D5-4497-B268-44B3E9AAB94D}" destId="{576C13E1-9111-4C07-925F-872601B316E2}" srcOrd="0" destOrd="0" presId="urn:microsoft.com/office/officeart/2005/8/layout/matrix3"/>
    <dgm:cxn modelId="{42B3A625-3992-4869-8C1E-4CF065645A37}" type="presParOf" srcId="{576C13E1-9111-4C07-925F-872601B316E2}" destId="{064C0D27-FCF8-445E-B8DF-C5811C9E46E5}" srcOrd="0" destOrd="0" presId="urn:microsoft.com/office/officeart/2005/8/layout/matrix3"/>
    <dgm:cxn modelId="{4FB86D9E-0D58-4B86-997F-823A6383D586}" type="presParOf" srcId="{576C13E1-9111-4C07-925F-872601B316E2}" destId="{A8053B4F-BA9F-4201-9D92-0042D7FB2A94}" srcOrd="1" destOrd="0" presId="urn:microsoft.com/office/officeart/2005/8/layout/matrix3"/>
    <dgm:cxn modelId="{29483D13-6E85-4E42-9C54-9D858552A976}" type="presParOf" srcId="{576C13E1-9111-4C07-925F-872601B316E2}" destId="{C8D07A02-8E7A-408B-B115-247EB15FDFAB}" srcOrd="2" destOrd="0" presId="urn:microsoft.com/office/officeart/2005/8/layout/matrix3"/>
    <dgm:cxn modelId="{2F2C6A9E-C88E-4C6E-9FE4-C094DFB4100C}" type="presParOf" srcId="{576C13E1-9111-4C07-925F-872601B316E2}" destId="{F2863BCF-BC32-4351-B878-3EA4FE892404}" srcOrd="3" destOrd="0" presId="urn:microsoft.com/office/officeart/2005/8/layout/matrix3"/>
    <dgm:cxn modelId="{CB7125F5-BB7D-4240-BCAE-8E36FB741A8B}" type="presParOf" srcId="{576C13E1-9111-4C07-925F-872601B316E2}" destId="{19564265-52DE-41EA-93ED-04C4A74A06BF}" srcOrd="4" destOrd="0" presId="urn:microsoft.com/office/officeart/2005/8/layout/matrix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4C0D27-FCF8-445E-B8DF-C5811C9E46E5}">
      <dsp:nvSpPr>
        <dsp:cNvPr id="0" name=""/>
        <dsp:cNvSpPr/>
      </dsp:nvSpPr>
      <dsp:spPr>
        <a:xfrm>
          <a:off x="283491" y="550336"/>
          <a:ext cx="4686460" cy="4278875"/>
        </a:xfrm>
        <a:prstGeom prst="diamond">
          <a:avLst/>
        </a:prstGeom>
        <a:solidFill>
          <a:srgbClr val="464B5F">
            <a:tint val="40000"/>
            <a:hueOff val="0"/>
            <a:satOff val="0"/>
            <a:lumOff val="0"/>
            <a:alphaOff val="0"/>
          </a:srgb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A8053B4F-BA9F-4201-9D92-0042D7FB2A94}">
      <dsp:nvSpPr>
        <dsp:cNvPr id="0" name=""/>
        <dsp:cNvSpPr/>
      </dsp:nvSpPr>
      <dsp:spPr>
        <a:xfrm>
          <a:off x="750717" y="688162"/>
          <a:ext cx="1883392" cy="1883392"/>
        </a:xfrm>
        <a:prstGeom prst="roundRect">
          <a:avLst/>
        </a:prstGeom>
        <a:gradFill rotWithShape="0">
          <a:gsLst>
            <a:gs pos="0">
              <a:srgbClr val="464B5F">
                <a:hueOff val="0"/>
                <a:satOff val="0"/>
                <a:lumOff val="0"/>
                <a:alphaOff val="0"/>
                <a:shade val="51000"/>
                <a:satMod val="130000"/>
              </a:srgbClr>
            </a:gs>
            <a:gs pos="80000">
              <a:srgbClr val="464B5F">
                <a:hueOff val="0"/>
                <a:satOff val="0"/>
                <a:lumOff val="0"/>
                <a:alphaOff val="0"/>
                <a:shade val="93000"/>
                <a:satMod val="130000"/>
              </a:srgbClr>
            </a:gs>
            <a:gs pos="100000">
              <a:srgbClr val="464B5F">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228600" numCol="1" spcCol="1270" anchor="t" anchorCtr="0">
          <a:noAutofit/>
        </a:bodyPr>
        <a:lstStyle/>
        <a:p>
          <a:pPr lvl="0" algn="l" defTabSz="800100">
            <a:lnSpc>
              <a:spcPct val="90000"/>
            </a:lnSpc>
            <a:spcBef>
              <a:spcPct val="0"/>
            </a:spcBef>
            <a:spcAft>
              <a:spcPct val="35000"/>
            </a:spcAft>
          </a:pPr>
          <a:r>
            <a:rPr lang="en-US" sz="1800" b="1" kern="1200" spc="-40" baseline="0" dirty="0" smtClean="0">
              <a:solidFill>
                <a:srgbClr val="FFFFFF"/>
              </a:solidFill>
              <a:latin typeface="Calibri"/>
              <a:ea typeface="+mn-ea"/>
              <a:cs typeface="+mn-cs"/>
            </a:rPr>
            <a:t>Provide </a:t>
          </a:r>
          <a:br>
            <a:rPr lang="en-US" sz="1800" b="1" kern="1200" spc="-40" baseline="0" dirty="0" smtClean="0">
              <a:solidFill>
                <a:srgbClr val="FFFFFF"/>
              </a:solidFill>
              <a:latin typeface="Calibri"/>
              <a:ea typeface="+mn-ea"/>
              <a:cs typeface="+mn-cs"/>
            </a:rPr>
          </a:br>
          <a:r>
            <a:rPr lang="en-US" sz="1800" b="1" kern="1200" spc="-40" baseline="0" dirty="0" smtClean="0">
              <a:solidFill>
                <a:srgbClr val="FFFFFF"/>
              </a:solidFill>
              <a:latin typeface="Calibri"/>
              <a:ea typeface="+mn-ea"/>
              <a:cs typeface="+mn-cs"/>
            </a:rPr>
            <a:t>financial services to depository institutions &amp; U.S. government</a:t>
          </a:r>
          <a:endParaRPr lang="en-US" sz="1800" b="1" kern="1200" spc="-40" baseline="0" dirty="0">
            <a:solidFill>
              <a:srgbClr val="FFFFFF"/>
            </a:solidFill>
            <a:latin typeface="Calibri"/>
            <a:ea typeface="+mn-ea"/>
            <a:cs typeface="+mn-cs"/>
          </a:endParaRPr>
        </a:p>
      </dsp:txBody>
      <dsp:txXfrm>
        <a:off x="842657" y="780102"/>
        <a:ext cx="1699512" cy="1699512"/>
      </dsp:txXfrm>
    </dsp:sp>
    <dsp:sp modelId="{C8D07A02-8E7A-408B-B115-247EB15FDFAB}">
      <dsp:nvSpPr>
        <dsp:cNvPr id="0" name=""/>
        <dsp:cNvSpPr/>
      </dsp:nvSpPr>
      <dsp:spPr>
        <a:xfrm>
          <a:off x="2778986" y="688162"/>
          <a:ext cx="1883392" cy="1883392"/>
        </a:xfrm>
        <a:prstGeom prst="roundRect">
          <a:avLst/>
        </a:prstGeom>
        <a:gradFill rotWithShape="0">
          <a:gsLst>
            <a:gs pos="0">
              <a:srgbClr val="464B5F">
                <a:hueOff val="-2531769"/>
                <a:satOff val="15092"/>
                <a:lumOff val="1438"/>
                <a:alphaOff val="0"/>
                <a:shade val="51000"/>
                <a:satMod val="130000"/>
              </a:srgbClr>
            </a:gs>
            <a:gs pos="80000">
              <a:srgbClr val="464B5F">
                <a:hueOff val="-2531769"/>
                <a:satOff val="15092"/>
                <a:lumOff val="1438"/>
                <a:alphaOff val="0"/>
                <a:shade val="93000"/>
                <a:satMod val="130000"/>
              </a:srgbClr>
            </a:gs>
            <a:gs pos="100000">
              <a:srgbClr val="464B5F">
                <a:hueOff val="-2531769"/>
                <a:satOff val="15092"/>
                <a:lumOff val="1438"/>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68580" numCol="1" spcCol="1270" anchor="t" anchorCtr="0">
          <a:noAutofit/>
        </a:bodyPr>
        <a:lstStyle/>
        <a:p>
          <a:pPr lvl="0" algn="l" defTabSz="800100">
            <a:lnSpc>
              <a:spcPct val="90000"/>
            </a:lnSpc>
            <a:spcBef>
              <a:spcPct val="0"/>
            </a:spcBef>
            <a:spcAft>
              <a:spcPts val="0"/>
            </a:spcAft>
          </a:pPr>
          <a:r>
            <a:rPr lang="en-US" sz="1800" b="1" kern="1200" dirty="0" smtClean="0">
              <a:solidFill>
                <a:srgbClr val="FFFFFF"/>
              </a:solidFill>
              <a:latin typeface="Calibri"/>
              <a:ea typeface="+mn-ea"/>
              <a:cs typeface="+mn-cs"/>
            </a:rPr>
            <a:t>Establish &amp; execute U.S. monetary policy</a:t>
          </a:r>
        </a:p>
      </dsp:txBody>
      <dsp:txXfrm>
        <a:off x="2870926" y="780102"/>
        <a:ext cx="1699512" cy="1699512"/>
      </dsp:txXfrm>
    </dsp:sp>
    <dsp:sp modelId="{F2863BCF-BC32-4351-B878-3EA4FE892404}">
      <dsp:nvSpPr>
        <dsp:cNvPr id="0" name=""/>
        <dsp:cNvSpPr/>
      </dsp:nvSpPr>
      <dsp:spPr>
        <a:xfrm>
          <a:off x="728023" y="2707956"/>
          <a:ext cx="1883392" cy="1883392"/>
        </a:xfrm>
        <a:prstGeom prst="roundRect">
          <a:avLst/>
        </a:prstGeom>
        <a:solidFill>
          <a:srgbClr val="B8B29C"/>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ts val="0"/>
            </a:spcAft>
          </a:pPr>
          <a:r>
            <a:rPr lang="en-US" sz="1800" b="1" kern="1200" dirty="0" smtClean="0">
              <a:solidFill>
                <a:srgbClr val="FFFFFF"/>
              </a:solidFill>
              <a:latin typeface="Calibri"/>
              <a:ea typeface="+mn-ea"/>
              <a:cs typeface="+mn-cs"/>
            </a:rPr>
            <a:t>Supervise &amp; regulate financial institutions</a:t>
          </a:r>
        </a:p>
      </dsp:txBody>
      <dsp:txXfrm>
        <a:off x="819963" y="2799896"/>
        <a:ext cx="1699512" cy="1699512"/>
      </dsp:txXfrm>
    </dsp:sp>
    <dsp:sp modelId="{19564265-52DE-41EA-93ED-04C4A74A06BF}">
      <dsp:nvSpPr>
        <dsp:cNvPr id="0" name=""/>
        <dsp:cNvSpPr/>
      </dsp:nvSpPr>
      <dsp:spPr>
        <a:xfrm>
          <a:off x="2778986" y="2716431"/>
          <a:ext cx="1883392" cy="1883392"/>
        </a:xfrm>
        <a:prstGeom prst="roundRect">
          <a:avLst/>
        </a:prstGeom>
        <a:solidFill>
          <a:srgbClr val="4BACC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n-US" sz="1800" b="1" kern="1200" dirty="0" smtClean="0">
              <a:solidFill>
                <a:srgbClr val="FFFFFF"/>
              </a:solidFill>
              <a:latin typeface="Calibri"/>
              <a:ea typeface="+mn-ea"/>
              <a:cs typeface="+mn-cs"/>
            </a:rPr>
            <a:t>Maintain a stable financial system &amp; contain systemic risk</a:t>
          </a:r>
          <a:endParaRPr lang="en-US" sz="1800" b="1" kern="1200" dirty="0">
            <a:solidFill>
              <a:srgbClr val="FFFFFF"/>
            </a:solidFill>
            <a:latin typeface="Calibri"/>
            <a:ea typeface="+mn-ea"/>
            <a:cs typeface="+mn-cs"/>
          </a:endParaRPr>
        </a:p>
      </dsp:txBody>
      <dsp:txXfrm>
        <a:off x="2870926" y="2808371"/>
        <a:ext cx="1699512" cy="1699512"/>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5138"/>
          </a:xfrm>
          <a:prstGeom prst="rect">
            <a:avLst/>
          </a:prstGeom>
        </p:spPr>
        <p:txBody>
          <a:bodyPr vert="horz" lIns="91440" tIns="45720" rIns="91440" bIns="45720" rtlCol="0"/>
          <a:lstStyle>
            <a:lvl1pPr algn="r">
              <a:defRPr sz="1200"/>
            </a:lvl1pPr>
          </a:lstStyle>
          <a:p>
            <a:fld id="{3A8541A5-1EE5-4FCD-82A8-E86FDFD1B3DE}" type="datetimeFigureOut">
              <a:rPr lang="en-US" smtClean="0"/>
              <a:pPr/>
              <a:t>10/30/2014</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40" tIns="45720" rIns="91440" bIns="45720" rtlCol="0" anchor="b"/>
          <a:lstStyle>
            <a:lvl1pPr algn="r">
              <a:defRPr sz="1200"/>
            </a:lvl1pPr>
          </a:lstStyle>
          <a:p>
            <a:fld id="{F7CDAAAB-8907-4374-A2D0-AF157D34D883}" type="slidenum">
              <a:rPr lang="en-US" smtClean="0"/>
              <a:pPr/>
              <a:t>‹N°›</a:t>
            </a:fld>
            <a:endParaRPr lang="en-US" dirty="0"/>
          </a:p>
        </p:txBody>
      </p:sp>
    </p:spTree>
    <p:extLst>
      <p:ext uri="{BB962C8B-B14F-4D97-AF65-F5344CB8AC3E}">
        <p14:creationId xmlns:p14="http://schemas.microsoft.com/office/powerpoint/2010/main" val="7216379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9" y="0"/>
            <a:ext cx="3038475" cy="465138"/>
          </a:xfrm>
          <a:prstGeom prst="rect">
            <a:avLst/>
          </a:prstGeom>
        </p:spPr>
        <p:txBody>
          <a:bodyPr vert="horz" lIns="91440" tIns="45720" rIns="91440" bIns="45720" rtlCol="0"/>
          <a:lstStyle>
            <a:lvl1pPr algn="r">
              <a:defRPr sz="1200"/>
            </a:lvl1pPr>
          </a:lstStyle>
          <a:p>
            <a:fld id="{9E710DB2-29E3-45C4-A04E-E9296B59B737}" type="datetimeFigureOut">
              <a:rPr lang="en-US" smtClean="0"/>
              <a:pPr/>
              <a:t>10/30/2014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7"/>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9" y="8829675"/>
            <a:ext cx="3038475" cy="465138"/>
          </a:xfrm>
          <a:prstGeom prst="rect">
            <a:avLst/>
          </a:prstGeom>
        </p:spPr>
        <p:txBody>
          <a:bodyPr vert="horz" lIns="91440" tIns="45720" rIns="91440" bIns="45720" rtlCol="0" anchor="b"/>
          <a:lstStyle>
            <a:lvl1pPr algn="r">
              <a:defRPr sz="1200"/>
            </a:lvl1pPr>
          </a:lstStyle>
          <a:p>
            <a:fld id="{372CC1F8-E4CE-496C-AD74-1177DB517FA5}" type="slidenum">
              <a:rPr lang="en-US" smtClean="0"/>
              <a:pPr/>
              <a:t>‹N°›</a:t>
            </a:fld>
            <a:endParaRPr lang="en-US" dirty="0"/>
          </a:p>
        </p:txBody>
      </p:sp>
    </p:spTree>
    <p:extLst>
      <p:ext uri="{BB962C8B-B14F-4D97-AF65-F5344CB8AC3E}">
        <p14:creationId xmlns:p14="http://schemas.microsoft.com/office/powerpoint/2010/main" val="41833077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2CC1F8-E4CE-496C-AD74-1177DB517FA5}" type="slidenum">
              <a:rPr lang="en-US" smtClean="0"/>
              <a:pPr/>
              <a:t>2</a:t>
            </a:fld>
            <a:endParaRPr lang="en-US" dirty="0"/>
          </a:p>
        </p:txBody>
      </p:sp>
    </p:spTree>
    <p:extLst>
      <p:ext uri="{BB962C8B-B14F-4D97-AF65-F5344CB8AC3E}">
        <p14:creationId xmlns:p14="http://schemas.microsoft.com/office/powerpoint/2010/main" val="3097632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pitchFamily="34" charset="0"/>
              </a:defRPr>
            </a:lvl1pPr>
            <a:lvl2pPr marL="744659" indent="-286407" eaLnBrk="0" hangingPunct="0">
              <a:defRPr>
                <a:solidFill>
                  <a:schemeClr val="tx1"/>
                </a:solidFill>
                <a:latin typeface="Calibri" pitchFamily="34" charset="0"/>
                <a:cs typeface="Arial" pitchFamily="34" charset="0"/>
              </a:defRPr>
            </a:lvl2pPr>
            <a:lvl3pPr marL="1145629" indent="-229126" eaLnBrk="0" hangingPunct="0">
              <a:defRPr>
                <a:solidFill>
                  <a:schemeClr val="tx1"/>
                </a:solidFill>
                <a:latin typeface="Calibri" pitchFamily="34" charset="0"/>
                <a:cs typeface="Arial" pitchFamily="34" charset="0"/>
              </a:defRPr>
            </a:lvl3pPr>
            <a:lvl4pPr marL="1603880" indent="-229126" eaLnBrk="0" hangingPunct="0">
              <a:defRPr>
                <a:solidFill>
                  <a:schemeClr val="tx1"/>
                </a:solidFill>
                <a:latin typeface="Calibri" pitchFamily="34" charset="0"/>
                <a:cs typeface="Arial" pitchFamily="34" charset="0"/>
              </a:defRPr>
            </a:lvl4pPr>
            <a:lvl5pPr marL="2062132" indent="-229126" eaLnBrk="0" hangingPunct="0">
              <a:defRPr>
                <a:solidFill>
                  <a:schemeClr val="tx1"/>
                </a:solidFill>
                <a:latin typeface="Calibri" pitchFamily="34" charset="0"/>
                <a:cs typeface="Arial" pitchFamily="34" charset="0"/>
              </a:defRPr>
            </a:lvl5pPr>
            <a:lvl6pPr marL="2520384" indent="-229126" eaLnBrk="0" fontAlgn="base" hangingPunct="0">
              <a:spcBef>
                <a:spcPct val="0"/>
              </a:spcBef>
              <a:spcAft>
                <a:spcPct val="0"/>
              </a:spcAft>
              <a:defRPr>
                <a:solidFill>
                  <a:schemeClr val="tx1"/>
                </a:solidFill>
                <a:latin typeface="Calibri" pitchFamily="34" charset="0"/>
                <a:cs typeface="Arial" pitchFamily="34" charset="0"/>
              </a:defRPr>
            </a:lvl6pPr>
            <a:lvl7pPr marL="2978635" indent="-229126" eaLnBrk="0" fontAlgn="base" hangingPunct="0">
              <a:spcBef>
                <a:spcPct val="0"/>
              </a:spcBef>
              <a:spcAft>
                <a:spcPct val="0"/>
              </a:spcAft>
              <a:defRPr>
                <a:solidFill>
                  <a:schemeClr val="tx1"/>
                </a:solidFill>
                <a:latin typeface="Calibri" pitchFamily="34" charset="0"/>
                <a:cs typeface="Arial" pitchFamily="34" charset="0"/>
              </a:defRPr>
            </a:lvl7pPr>
            <a:lvl8pPr marL="3436887" indent="-229126" eaLnBrk="0" fontAlgn="base" hangingPunct="0">
              <a:spcBef>
                <a:spcPct val="0"/>
              </a:spcBef>
              <a:spcAft>
                <a:spcPct val="0"/>
              </a:spcAft>
              <a:defRPr>
                <a:solidFill>
                  <a:schemeClr val="tx1"/>
                </a:solidFill>
                <a:latin typeface="Calibri" pitchFamily="34" charset="0"/>
                <a:cs typeface="Arial" pitchFamily="34" charset="0"/>
              </a:defRPr>
            </a:lvl8pPr>
            <a:lvl9pPr marL="3895138" indent="-229126" eaLnBrk="0" fontAlgn="base" hangingPunct="0">
              <a:spcBef>
                <a:spcPct val="0"/>
              </a:spcBef>
              <a:spcAft>
                <a:spcPct val="0"/>
              </a:spcAft>
              <a:defRPr>
                <a:solidFill>
                  <a:schemeClr val="tx1"/>
                </a:solidFill>
                <a:latin typeface="Calibri" pitchFamily="34" charset="0"/>
                <a:cs typeface="Arial" pitchFamily="34" charset="0"/>
              </a:defRPr>
            </a:lvl9pPr>
          </a:lstStyle>
          <a:p>
            <a:pPr eaLnBrk="1" fontAlgn="base" hangingPunct="1">
              <a:spcBef>
                <a:spcPct val="20000"/>
              </a:spcBef>
              <a:spcAft>
                <a:spcPct val="0"/>
              </a:spcAft>
              <a:buFontTx/>
              <a:buChar char="•"/>
            </a:pPr>
            <a:fld id="{708D6D90-139A-40A3-BABC-559A48EC893E}" type="slidenum">
              <a:rPr lang="en-US" altLang="en-US" smtClean="0">
                <a:solidFill>
                  <a:srgbClr val="1F497D"/>
                </a:solidFill>
                <a:latin typeface="Arial Narrow" pitchFamily="34" charset="0"/>
              </a:rPr>
              <a:pPr eaLnBrk="1" fontAlgn="base" hangingPunct="1">
                <a:spcBef>
                  <a:spcPct val="20000"/>
                </a:spcBef>
                <a:spcAft>
                  <a:spcPct val="0"/>
                </a:spcAft>
                <a:buFontTx/>
                <a:buChar char="•"/>
              </a:pPr>
              <a:t>3</a:t>
            </a:fld>
            <a:endParaRPr lang="en-US" altLang="en-US" smtClean="0">
              <a:solidFill>
                <a:srgbClr val="1F497D"/>
              </a:solidFill>
              <a:latin typeface="Arial Narrow" pitchFamily="34" charset="0"/>
            </a:endParaRPr>
          </a:p>
        </p:txBody>
      </p:sp>
      <p:sp>
        <p:nvSpPr>
          <p:cNvPr id="5222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latin typeface="Arial" pitchFamily="34" charset="0"/>
              </a:rPr>
              <a:t>Because X9 standards carry the “ANSI” designation shows that X9 and its standards development practices, processes, and procedures are in accord with strict ANSI rules and specifications for standards development. ANSI does not itself develop standards, rather accredits industry bodies like X9 to do so and calls such bodies accredited standards developers or ASDs. X9 copyrights and owns its standards and designates them both X9 and ANSI because of its national standards accreditation.</a:t>
            </a:r>
          </a:p>
          <a:p>
            <a:pPr eaLnBrk="1" hangingPunct="1">
              <a:spcBef>
                <a:spcPct val="0"/>
              </a:spcBef>
            </a:pPr>
            <a:endParaRPr lang="en-US" altLang="en-US" smtClean="0">
              <a:latin typeface="Arial" pitchFamily="34" charset="0"/>
            </a:endParaRPr>
          </a:p>
          <a:p>
            <a:pPr eaLnBrk="1" hangingPunct="1">
              <a:spcBef>
                <a:spcPct val="0"/>
              </a:spcBef>
            </a:pPr>
            <a:r>
              <a:rPr lang="en-US" altLang="en-US" smtClean="0">
                <a:latin typeface="Arial" pitchFamily="34" charset="0"/>
              </a:rPr>
              <a:t>Since X9’s official ANSI accreditation in 1984, it has written and ANSI has approved more than 120 standards and technical reports that provide the financial services industry guidance and information vital to its operations. And during this time, X9 evolved from a membership of “bankers only”, to become a multi-industry group with bankers, vendors and technology providers (of banking equipment and software), government agencies, and more. In 2001 X9 incorporated and became an independent ANSI-accredited global standards development entity. </a:t>
            </a:r>
          </a:p>
          <a:p>
            <a:pPr eaLnBrk="1" hangingPunct="1">
              <a:spcBef>
                <a:spcPct val="0"/>
              </a:spcBef>
            </a:pPr>
            <a:endParaRPr lang="en-US" altLang="en-US" smtClean="0">
              <a:latin typeface="Arial" pitchFamily="34" charset="0"/>
            </a:endParaRPr>
          </a:p>
          <a:p>
            <a:pPr eaLnBrk="1" hangingPunct="1">
              <a:spcBef>
                <a:spcPct val="0"/>
              </a:spcBef>
            </a:pPr>
            <a:r>
              <a:rPr lang="en-US" altLang="en-US" smtClean="0">
                <a:latin typeface="Arial" pitchFamily="34" charset="0"/>
              </a:rPr>
              <a:t>X9 is audited by ANSI against its own procedures in addition makes reports and interacts with ANSI and ANSI management committees on a regular basis. X9 staff and members participate in ANSI national cross-sector programs like Homeland Security and ID Management panels.</a:t>
            </a:r>
          </a:p>
          <a:p>
            <a:pPr eaLnBrk="1" hangingPunct="1">
              <a:spcBef>
                <a:spcPct val="0"/>
              </a:spcBef>
            </a:pPr>
            <a:endParaRPr lang="en-US" altLang="en-US" smtClean="0">
              <a:latin typeface="Arial" pitchFamily="34" charset="0"/>
            </a:endParaRPr>
          </a:p>
          <a:p>
            <a:pPr eaLnBrk="1" hangingPunct="1">
              <a:spcBef>
                <a:spcPct val="0"/>
              </a:spcBef>
            </a:pPr>
            <a:r>
              <a:rPr lang="en-US" altLang="en-US" smtClean="0">
                <a:latin typeface="Arial" pitchFamily="34" charset="0"/>
              </a:rPr>
              <a:t>Today, the X9/ANSI designation identifies the accredited organization as the premier standards developer for the financial services industry.  Its unique membership provides an industry-based umbrella for producing standards recognized both nationally and globally. </a:t>
            </a:r>
          </a:p>
          <a:p>
            <a:pPr eaLnBrk="1" hangingPunct="1">
              <a:spcBef>
                <a:spcPct val="0"/>
              </a:spcBef>
            </a:pPr>
            <a:endParaRPr lang="en-US" altLang="en-US"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Calibri" pitchFamily="34" charset="0"/>
                <a:cs typeface="Arial" pitchFamily="34" charset="0"/>
              </a:defRPr>
            </a:lvl1pPr>
            <a:lvl2pPr marL="744659" indent="-286407" eaLnBrk="0" hangingPunct="0">
              <a:defRPr>
                <a:solidFill>
                  <a:schemeClr val="tx1"/>
                </a:solidFill>
                <a:latin typeface="Calibri" pitchFamily="34" charset="0"/>
                <a:cs typeface="Arial" pitchFamily="34" charset="0"/>
              </a:defRPr>
            </a:lvl2pPr>
            <a:lvl3pPr marL="1145629" indent="-229126" eaLnBrk="0" hangingPunct="0">
              <a:defRPr>
                <a:solidFill>
                  <a:schemeClr val="tx1"/>
                </a:solidFill>
                <a:latin typeface="Calibri" pitchFamily="34" charset="0"/>
                <a:cs typeface="Arial" pitchFamily="34" charset="0"/>
              </a:defRPr>
            </a:lvl3pPr>
            <a:lvl4pPr marL="1603880" indent="-229126" eaLnBrk="0" hangingPunct="0">
              <a:defRPr>
                <a:solidFill>
                  <a:schemeClr val="tx1"/>
                </a:solidFill>
                <a:latin typeface="Calibri" pitchFamily="34" charset="0"/>
                <a:cs typeface="Arial" pitchFamily="34" charset="0"/>
              </a:defRPr>
            </a:lvl4pPr>
            <a:lvl5pPr marL="2062132" indent="-229126" eaLnBrk="0" hangingPunct="0">
              <a:defRPr>
                <a:solidFill>
                  <a:schemeClr val="tx1"/>
                </a:solidFill>
                <a:latin typeface="Calibri" pitchFamily="34" charset="0"/>
                <a:cs typeface="Arial" pitchFamily="34" charset="0"/>
              </a:defRPr>
            </a:lvl5pPr>
            <a:lvl6pPr marL="2520384" indent="-229126" eaLnBrk="0" fontAlgn="base" hangingPunct="0">
              <a:spcBef>
                <a:spcPct val="0"/>
              </a:spcBef>
              <a:spcAft>
                <a:spcPct val="0"/>
              </a:spcAft>
              <a:defRPr>
                <a:solidFill>
                  <a:schemeClr val="tx1"/>
                </a:solidFill>
                <a:latin typeface="Calibri" pitchFamily="34" charset="0"/>
                <a:cs typeface="Arial" pitchFamily="34" charset="0"/>
              </a:defRPr>
            </a:lvl6pPr>
            <a:lvl7pPr marL="2978635" indent="-229126" eaLnBrk="0" fontAlgn="base" hangingPunct="0">
              <a:spcBef>
                <a:spcPct val="0"/>
              </a:spcBef>
              <a:spcAft>
                <a:spcPct val="0"/>
              </a:spcAft>
              <a:defRPr>
                <a:solidFill>
                  <a:schemeClr val="tx1"/>
                </a:solidFill>
                <a:latin typeface="Calibri" pitchFamily="34" charset="0"/>
                <a:cs typeface="Arial" pitchFamily="34" charset="0"/>
              </a:defRPr>
            </a:lvl7pPr>
            <a:lvl8pPr marL="3436887" indent="-229126" eaLnBrk="0" fontAlgn="base" hangingPunct="0">
              <a:spcBef>
                <a:spcPct val="0"/>
              </a:spcBef>
              <a:spcAft>
                <a:spcPct val="0"/>
              </a:spcAft>
              <a:defRPr>
                <a:solidFill>
                  <a:schemeClr val="tx1"/>
                </a:solidFill>
                <a:latin typeface="Calibri" pitchFamily="34" charset="0"/>
                <a:cs typeface="Arial" pitchFamily="34" charset="0"/>
              </a:defRPr>
            </a:lvl8pPr>
            <a:lvl9pPr marL="3895138" indent="-229126" eaLnBrk="0" fontAlgn="base" hangingPunct="0">
              <a:spcBef>
                <a:spcPct val="0"/>
              </a:spcBef>
              <a:spcAft>
                <a:spcPct val="0"/>
              </a:spcAft>
              <a:defRPr>
                <a:solidFill>
                  <a:schemeClr val="tx1"/>
                </a:solidFill>
                <a:latin typeface="Calibri" pitchFamily="34" charset="0"/>
                <a:cs typeface="Arial" pitchFamily="34" charset="0"/>
              </a:defRPr>
            </a:lvl9pPr>
          </a:lstStyle>
          <a:p>
            <a:pPr eaLnBrk="1" fontAlgn="base" hangingPunct="1">
              <a:spcBef>
                <a:spcPct val="20000"/>
              </a:spcBef>
              <a:spcAft>
                <a:spcPct val="0"/>
              </a:spcAft>
              <a:buFontTx/>
              <a:buChar char="•"/>
            </a:pPr>
            <a:fld id="{316A6CBC-579D-45C7-962B-37B2650D17D6}" type="slidenum">
              <a:rPr lang="en-US" altLang="en-US" smtClean="0">
                <a:solidFill>
                  <a:srgbClr val="1F497D"/>
                </a:solidFill>
                <a:latin typeface="Arial Narrow" pitchFamily="34" charset="0"/>
              </a:rPr>
              <a:pPr eaLnBrk="1" fontAlgn="base" hangingPunct="1">
                <a:spcBef>
                  <a:spcPct val="20000"/>
                </a:spcBef>
                <a:spcAft>
                  <a:spcPct val="0"/>
                </a:spcAft>
                <a:buFontTx/>
                <a:buChar char="•"/>
              </a:pPr>
              <a:t>4</a:t>
            </a:fld>
            <a:endParaRPr lang="en-US" altLang="en-US" smtClean="0">
              <a:solidFill>
                <a:srgbClr val="1F497D"/>
              </a:solidFill>
              <a:latin typeface="Arial Narrow" pitchFamily="34" charset="0"/>
            </a:endParaRPr>
          </a:p>
        </p:txBody>
      </p:sp>
      <p:sp>
        <p:nvSpPr>
          <p:cNvPr id="532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pitchFamily="34" charset="0"/>
            </a:endParaRPr>
          </a:p>
          <a:p>
            <a:pPr eaLnBrk="1" hangingPunct="1">
              <a:spcBef>
                <a:spcPct val="0"/>
              </a:spcBef>
            </a:pPr>
            <a:r>
              <a:rPr lang="en-US" altLang="en-US" smtClean="0">
                <a:latin typeface="Arial" pitchFamily="34" charset="0"/>
              </a:rPr>
              <a:t>X9 SUBCOMMITTEES are organized and formed as needed.</a:t>
            </a:r>
          </a:p>
          <a:p>
            <a:pPr eaLnBrk="1" hangingPunct="1">
              <a:spcBef>
                <a:spcPct val="0"/>
              </a:spcBef>
            </a:pPr>
            <a:r>
              <a:rPr lang="en-US" altLang="en-US" smtClean="0">
                <a:latin typeface="Arial" pitchFamily="34" charset="0"/>
              </a:rPr>
              <a:t>The number of working groups (bodies of experts) under each Subcommittee vary from time to time. Subcommittees manage new standards development and legacy standards through their period review for – revision, reaffirmation or withdrawal.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55044" eaLnBrk="0" hangingPunct="0">
              <a:spcBef>
                <a:spcPct val="30000"/>
              </a:spcBef>
              <a:defRPr sz="1200">
                <a:solidFill>
                  <a:schemeClr val="tx1"/>
                </a:solidFill>
                <a:latin typeface="Arial" pitchFamily="34" charset="0"/>
              </a:defRPr>
            </a:lvl1pPr>
            <a:lvl2pPr marL="754742" indent="-290039" algn="l" defTabSz="955044" eaLnBrk="0" hangingPunct="0">
              <a:spcBef>
                <a:spcPct val="30000"/>
              </a:spcBef>
              <a:defRPr sz="1200">
                <a:solidFill>
                  <a:schemeClr val="tx1"/>
                </a:solidFill>
                <a:latin typeface="Arial" pitchFamily="34" charset="0"/>
              </a:defRPr>
            </a:lvl2pPr>
            <a:lvl3pPr marL="1161757" indent="-232352" algn="l" defTabSz="955044" eaLnBrk="0" hangingPunct="0">
              <a:spcBef>
                <a:spcPct val="30000"/>
              </a:spcBef>
              <a:defRPr sz="1200">
                <a:solidFill>
                  <a:schemeClr val="tx1"/>
                </a:solidFill>
                <a:latin typeface="Arial" pitchFamily="34" charset="0"/>
              </a:defRPr>
            </a:lvl3pPr>
            <a:lvl4pPr marL="1626459" indent="-232352" algn="l" defTabSz="955044" eaLnBrk="0" hangingPunct="0">
              <a:spcBef>
                <a:spcPct val="30000"/>
              </a:spcBef>
              <a:defRPr sz="1200">
                <a:solidFill>
                  <a:schemeClr val="tx1"/>
                </a:solidFill>
                <a:latin typeface="Arial" pitchFamily="34" charset="0"/>
              </a:defRPr>
            </a:lvl4pPr>
            <a:lvl5pPr marL="2091162" indent="-232352" algn="l" defTabSz="955044" eaLnBrk="0" hangingPunct="0">
              <a:spcBef>
                <a:spcPct val="30000"/>
              </a:spcBef>
              <a:defRPr sz="1200">
                <a:solidFill>
                  <a:schemeClr val="tx1"/>
                </a:solidFill>
                <a:latin typeface="Arial" pitchFamily="34" charset="0"/>
              </a:defRPr>
            </a:lvl5pPr>
            <a:lvl6pPr marL="2552660" indent="-232352" defTabSz="955044" eaLnBrk="0" fontAlgn="base" hangingPunct="0">
              <a:spcBef>
                <a:spcPct val="30000"/>
              </a:spcBef>
              <a:spcAft>
                <a:spcPct val="0"/>
              </a:spcAft>
              <a:defRPr sz="1200">
                <a:solidFill>
                  <a:schemeClr val="tx1"/>
                </a:solidFill>
                <a:latin typeface="Arial" pitchFamily="34" charset="0"/>
              </a:defRPr>
            </a:lvl6pPr>
            <a:lvl7pPr marL="3014157" indent="-232352" defTabSz="955044" eaLnBrk="0" fontAlgn="base" hangingPunct="0">
              <a:spcBef>
                <a:spcPct val="30000"/>
              </a:spcBef>
              <a:spcAft>
                <a:spcPct val="0"/>
              </a:spcAft>
              <a:defRPr sz="1200">
                <a:solidFill>
                  <a:schemeClr val="tx1"/>
                </a:solidFill>
                <a:latin typeface="Arial" pitchFamily="34" charset="0"/>
              </a:defRPr>
            </a:lvl7pPr>
            <a:lvl8pPr marL="3475655" indent="-232352" defTabSz="955044" eaLnBrk="0" fontAlgn="base" hangingPunct="0">
              <a:spcBef>
                <a:spcPct val="30000"/>
              </a:spcBef>
              <a:spcAft>
                <a:spcPct val="0"/>
              </a:spcAft>
              <a:defRPr sz="1200">
                <a:solidFill>
                  <a:schemeClr val="tx1"/>
                </a:solidFill>
                <a:latin typeface="Arial" pitchFamily="34" charset="0"/>
              </a:defRPr>
            </a:lvl8pPr>
            <a:lvl9pPr marL="3937153" indent="-232352" defTabSz="955044" eaLnBrk="0" fontAlgn="base" hangingPunct="0">
              <a:spcBef>
                <a:spcPct val="30000"/>
              </a:spcBef>
              <a:spcAft>
                <a:spcPct val="0"/>
              </a:spcAft>
              <a:defRPr sz="1200">
                <a:solidFill>
                  <a:schemeClr val="tx1"/>
                </a:solidFill>
                <a:latin typeface="Arial" pitchFamily="34" charset="0"/>
              </a:defRPr>
            </a:lvl9pPr>
          </a:lstStyle>
          <a:p>
            <a:pPr algn="r" eaLnBrk="1" hangingPunct="1">
              <a:spcBef>
                <a:spcPct val="0"/>
              </a:spcBef>
            </a:pPr>
            <a:fld id="{2DBD4116-6F1D-47D3-80EE-2950A520DA11}" type="slidenum">
              <a:rPr lang="en-US" altLang="en-US" sz="1300">
                <a:solidFill>
                  <a:srgbClr val="000000"/>
                </a:solidFill>
              </a:rPr>
              <a:pPr algn="r" eaLnBrk="1" hangingPunct="1">
                <a:spcBef>
                  <a:spcPct val="0"/>
                </a:spcBef>
              </a:pPr>
              <a:t>5</a:t>
            </a:fld>
            <a:endParaRPr lang="en-US" altLang="en-US" sz="1300">
              <a:solidFill>
                <a:srgbClr val="000000"/>
              </a:solidFill>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xfrm>
            <a:off x="701362" y="4414510"/>
            <a:ext cx="5607678" cy="418402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smtClean="0">
                <a:solidFill>
                  <a:schemeClr val="accent2"/>
                </a:solidFill>
                <a:latin typeface="Arial" pitchFamily="34" charset="0"/>
              </a:rPr>
              <a:t>Standards Bodies Example:</a:t>
            </a:r>
          </a:p>
          <a:p>
            <a:pPr eaLnBrk="1" hangingPunct="1"/>
            <a:endParaRPr lang="en-US" altLang="en-US" smtClean="0">
              <a:solidFill>
                <a:schemeClr val="accent2"/>
              </a:solidFill>
              <a:latin typeface="Arial" pitchFamily="34" charset="0"/>
            </a:endParaRPr>
          </a:p>
          <a:p>
            <a:pPr eaLnBrk="1" hangingPunct="1">
              <a:buFontTx/>
              <a:buChar char="•"/>
            </a:pPr>
            <a:r>
              <a:rPr lang="en-US" altLang="en-US" smtClean="0">
                <a:solidFill>
                  <a:schemeClr val="accent2"/>
                </a:solidFill>
                <a:latin typeface="Arial" pitchFamily="34" charset="0"/>
              </a:rPr>
              <a:t>The equivalent to ISO in the US is ANSI, the American National Standards Institute.  In addition to developing national standards, ANSI votes the US position on development and revision of any ISO standards.</a:t>
            </a:r>
          </a:p>
          <a:p>
            <a:pPr eaLnBrk="1" hangingPunct="1">
              <a:buFontTx/>
              <a:buChar char="•"/>
            </a:pPr>
            <a:endParaRPr lang="en-US" altLang="en-US" smtClean="0">
              <a:solidFill>
                <a:schemeClr val="accent2"/>
              </a:solidFill>
              <a:latin typeface="Arial" pitchFamily="34" charset="0"/>
            </a:endParaRPr>
          </a:p>
          <a:p>
            <a:pPr eaLnBrk="1" hangingPunct="1">
              <a:buFontTx/>
              <a:buChar char="•"/>
            </a:pPr>
            <a:r>
              <a:rPr lang="en-US" altLang="en-US" smtClean="0">
                <a:solidFill>
                  <a:schemeClr val="accent2"/>
                </a:solidFill>
                <a:latin typeface="Arial" pitchFamily="34" charset="0"/>
              </a:rPr>
              <a:t>The US equivalent of ISO TC68 is ASC X9 (Accredited Standards Committee X9) which develops and maintains standards for the US Financial Services industry.  All of TC68’s subcommittees have corresponding subcommittees within ASC X9.</a:t>
            </a:r>
          </a:p>
          <a:p>
            <a:pPr marL="754742" lvl="1" indent="-290039">
              <a:buFontTx/>
              <a:buChar char="•"/>
            </a:pPr>
            <a:r>
              <a:rPr lang="en-US" altLang="en-US" smtClean="0">
                <a:solidFill>
                  <a:schemeClr val="accent2"/>
                </a:solidFill>
                <a:latin typeface="Arial" pitchFamily="34" charset="0"/>
              </a:rPr>
              <a:t>X9F for ISO TC68 SC2</a:t>
            </a:r>
          </a:p>
          <a:p>
            <a:pPr marL="754742" lvl="1" indent="-290039">
              <a:buFontTx/>
              <a:buChar char="•"/>
            </a:pPr>
            <a:r>
              <a:rPr lang="en-US" altLang="en-US" smtClean="0">
                <a:solidFill>
                  <a:schemeClr val="accent2"/>
                </a:solidFill>
                <a:latin typeface="Arial" pitchFamily="34" charset="0"/>
              </a:rPr>
              <a:t>X9D for ISO TC68 SC4</a:t>
            </a:r>
          </a:p>
          <a:p>
            <a:pPr marL="754742" lvl="1" indent="-290039">
              <a:buFontTx/>
              <a:buChar char="•"/>
            </a:pPr>
            <a:r>
              <a:rPr lang="en-US" altLang="en-US" smtClean="0">
                <a:solidFill>
                  <a:schemeClr val="accent2"/>
                </a:solidFill>
                <a:latin typeface="Arial" pitchFamily="34" charset="0"/>
              </a:rPr>
              <a:t>X9AB for ISO TC 68 SC7</a:t>
            </a:r>
          </a:p>
          <a:p>
            <a:pPr eaLnBrk="1" hangingPunct="1">
              <a:buFontTx/>
              <a:buChar char="•"/>
            </a:pPr>
            <a:endParaRPr lang="en-US" altLang="en-US" smtClean="0">
              <a:solidFill>
                <a:schemeClr val="accent2"/>
              </a:solidFill>
              <a:latin typeface="Arial" pitchFamily="34" charset="0"/>
            </a:endParaRPr>
          </a:p>
          <a:p>
            <a:pPr eaLnBrk="1" hangingPunct="1">
              <a:buFontTx/>
              <a:buChar char="•"/>
            </a:pPr>
            <a:r>
              <a:rPr lang="en-US" altLang="en-US" smtClean="0">
                <a:solidFill>
                  <a:schemeClr val="accent2"/>
                </a:solidFill>
                <a:latin typeface="Arial" pitchFamily="34" charset="0"/>
              </a:rPr>
              <a:t>In addition to providing the administrative services for ASC X9, ASC X9 also acts as the Secretariat for ISO TC68 and the ISO 20022 RMG.</a:t>
            </a:r>
          </a:p>
          <a:p>
            <a:pPr eaLnBrk="1" hangingPunct="1"/>
            <a:endParaRPr lang="en-US" altLang="en-US" smtClean="0">
              <a:solidFill>
                <a:schemeClr val="accent2"/>
              </a:solidFill>
              <a:latin typeface="Arial" pitchFamily="34" charset="0"/>
            </a:endParaRPr>
          </a:p>
          <a:p>
            <a:pPr eaLnBrk="1" hangingPunct="1"/>
            <a:endParaRPr lang="en-US" altLang="en-US" smtClean="0">
              <a:solidFill>
                <a:schemeClr val="accent2"/>
              </a:solidFill>
              <a:latin typeface="Arial" pitchFamily="34" charset="0"/>
            </a:endParaRPr>
          </a:p>
          <a:p>
            <a:pPr eaLnBrk="1" hangingPunct="1"/>
            <a:endParaRPr lang="en-US" altLang="en-US" smtClean="0">
              <a:solidFill>
                <a:schemeClr val="accent2"/>
              </a:solidFill>
              <a:latin typeface="Arial" pitchFamily="34" charset="0"/>
            </a:endParaRPr>
          </a:p>
          <a:p>
            <a:pPr eaLnBrk="1" hangingPunct="1"/>
            <a:endParaRPr lang="en-US" altLang="en-US" smtClean="0">
              <a:solidFill>
                <a:schemeClr val="accent2"/>
              </a:solidFill>
              <a:latin typeface="Arial" pitchFamily="34" charset="0"/>
            </a:endParaRPr>
          </a:p>
          <a:p>
            <a:pPr eaLnBrk="1" hangingPunct="1"/>
            <a:endParaRPr lang="en-US" altLang="en-US" smtClean="0">
              <a:solidFill>
                <a:schemeClr val="accent2"/>
              </a:solidFill>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7270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4BD4B1EC-B53C-418D-B825-CBACF58DC665}" type="slidenum">
              <a:rPr lang="en-US" altLang="en-US" smtClean="0"/>
              <a:pPr fontAlgn="base">
                <a:spcBef>
                  <a:spcPct val="0"/>
                </a:spcBef>
                <a:spcAft>
                  <a:spcPct val="0"/>
                </a:spcAft>
                <a:defRPr/>
              </a:pPr>
              <a:t>6</a:t>
            </a:fld>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Master" Target="../slideMasters/slideMaster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Layouts/_rels/slideLayout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Master" Target="../slideMasters/slideMaster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21031" y="1395412"/>
            <a:ext cx="7985786" cy="1470025"/>
          </a:xfrm>
        </p:spPr>
        <p:txBody>
          <a:bodyPr>
            <a:noAutofit/>
          </a:bodyPr>
          <a:lstStyle>
            <a:lvl1pPr>
              <a:defRPr sz="5400" b="1">
                <a:solidFill>
                  <a:schemeClr val="tx1"/>
                </a:solidFill>
                <a:effectLst/>
              </a:defRPr>
            </a:lvl1pPr>
          </a:lstStyle>
          <a:p>
            <a:r>
              <a:rPr lang="fr-FR" smtClean="0"/>
              <a:t>Modifiez le style du titre</a:t>
            </a:r>
            <a:endParaRPr lang="en-US" dirty="0"/>
          </a:p>
        </p:txBody>
      </p:sp>
      <p:sp>
        <p:nvSpPr>
          <p:cNvPr id="7" name="Text Placeholder 12"/>
          <p:cNvSpPr>
            <a:spLocks noGrp="1"/>
          </p:cNvSpPr>
          <p:nvPr>
            <p:ph type="body" sz="quarter" idx="13" hasCustomPrompt="1"/>
          </p:nvPr>
        </p:nvSpPr>
        <p:spPr>
          <a:xfrm>
            <a:off x="513942" y="3124200"/>
            <a:ext cx="7992875" cy="557988"/>
          </a:xfrm>
        </p:spPr>
        <p:txBody>
          <a:bodyPr>
            <a:noAutofit/>
          </a:bodyPr>
          <a:lstStyle>
            <a:lvl1pPr algn="r">
              <a:spcBef>
                <a:spcPts val="0"/>
              </a:spcBef>
              <a:buNone/>
              <a:defRPr sz="3600" baseline="0"/>
            </a:lvl1pPr>
            <a:lvl2pPr>
              <a:buNone/>
              <a:defRPr/>
            </a:lvl2pPr>
            <a:lvl3pPr>
              <a:buNone/>
              <a:defRPr/>
            </a:lvl3pPr>
            <a:lvl4pPr>
              <a:buNone/>
              <a:defRPr/>
            </a:lvl4pPr>
            <a:lvl5pPr>
              <a:buNone/>
              <a:defRPr/>
            </a:lvl5pPr>
          </a:lstStyle>
          <a:p>
            <a:pPr lvl="0"/>
            <a:r>
              <a:rPr lang="en-US" dirty="0" smtClean="0"/>
              <a:t>Click to Enter Presenter Name</a:t>
            </a:r>
          </a:p>
        </p:txBody>
      </p:sp>
      <p:sp>
        <p:nvSpPr>
          <p:cNvPr id="8" name="Text Placeholder 12"/>
          <p:cNvSpPr>
            <a:spLocks noGrp="1"/>
          </p:cNvSpPr>
          <p:nvPr>
            <p:ph type="body" sz="quarter" idx="14" hasCustomPrompt="1"/>
          </p:nvPr>
        </p:nvSpPr>
        <p:spPr>
          <a:xfrm>
            <a:off x="513942" y="3810000"/>
            <a:ext cx="7992875" cy="557988"/>
          </a:xfrm>
        </p:spPr>
        <p:txBody>
          <a:bodyPr>
            <a:noAutofit/>
          </a:bodyPr>
          <a:lstStyle>
            <a:lvl1pPr algn="r">
              <a:spcBef>
                <a:spcPts val="0"/>
              </a:spcBef>
              <a:buNone/>
              <a:defRPr sz="3600" baseline="0"/>
            </a:lvl1pPr>
            <a:lvl2pPr>
              <a:buNone/>
              <a:defRPr/>
            </a:lvl2pPr>
            <a:lvl3pPr>
              <a:buNone/>
              <a:defRPr/>
            </a:lvl3pPr>
            <a:lvl4pPr>
              <a:buNone/>
              <a:defRPr/>
            </a:lvl4pPr>
            <a:lvl5pPr>
              <a:buNone/>
              <a:defRPr/>
            </a:lvl5pPr>
          </a:lstStyle>
          <a:p>
            <a:pPr lvl="0"/>
            <a:r>
              <a:rPr lang="en-US" dirty="0" smtClean="0"/>
              <a:t>Click to Enter Presenter Title</a:t>
            </a:r>
          </a:p>
        </p:txBody>
      </p:sp>
      <p:sp>
        <p:nvSpPr>
          <p:cNvPr id="10" name="Text Placeholder 19"/>
          <p:cNvSpPr>
            <a:spLocks noGrp="1"/>
          </p:cNvSpPr>
          <p:nvPr>
            <p:ph type="body" sz="quarter" idx="15" hasCustomPrompt="1"/>
          </p:nvPr>
        </p:nvSpPr>
        <p:spPr>
          <a:xfrm>
            <a:off x="1447800" y="5791200"/>
            <a:ext cx="7090920" cy="762000"/>
          </a:xfrm>
        </p:spPr>
        <p:txBody>
          <a:bodyPr>
            <a:normAutofit/>
          </a:bodyPr>
          <a:lstStyle>
            <a:lvl1pPr>
              <a:buNone/>
              <a:defRPr/>
            </a:lvl1pPr>
            <a:lvl2pPr>
              <a:buNone/>
              <a:defRPr/>
            </a:lvl2pPr>
            <a:lvl3pPr>
              <a:buNone/>
              <a:defRPr/>
            </a:lvl3pPr>
            <a:lvl4pPr>
              <a:buNone/>
              <a:defRPr/>
            </a:lvl4pPr>
            <a:lvl5pPr algn="r">
              <a:spcBef>
                <a:spcPts val="0"/>
              </a:spcBef>
              <a:buNone/>
              <a:defRPr sz="2000" baseline="0">
                <a:solidFill>
                  <a:schemeClr val="accent5">
                    <a:lumMod val="50000"/>
                  </a:schemeClr>
                </a:solidFill>
              </a:defRPr>
            </a:lvl5pPr>
          </a:lstStyle>
          <a:p>
            <a:pPr lvl="4"/>
            <a:r>
              <a:rPr lang="en-US" sz="2400" dirty="0" smtClean="0"/>
              <a:t>Click to Name of Event &amp; </a:t>
            </a:r>
          </a:p>
          <a:p>
            <a:pPr lvl="4"/>
            <a:r>
              <a:rPr lang="en-US" sz="2400" dirty="0" smtClean="0"/>
              <a:t>Enter Presentation Date</a:t>
            </a:r>
            <a:endParaRPr lang="en-US" dirty="0"/>
          </a:p>
        </p:txBody>
      </p:sp>
      <p:sp>
        <p:nvSpPr>
          <p:cNvPr id="11" name="Text Placeholder 19"/>
          <p:cNvSpPr>
            <a:spLocks noGrp="1"/>
          </p:cNvSpPr>
          <p:nvPr>
            <p:ph type="body" sz="quarter" idx="16" hasCustomPrompt="1"/>
          </p:nvPr>
        </p:nvSpPr>
        <p:spPr>
          <a:xfrm>
            <a:off x="1447800" y="4808643"/>
            <a:ext cx="7059017" cy="753957"/>
          </a:xfrm>
        </p:spPr>
        <p:txBody>
          <a:bodyPr>
            <a:normAutofit/>
          </a:bodyPr>
          <a:lstStyle>
            <a:lvl1pPr>
              <a:buNone/>
              <a:defRPr/>
            </a:lvl1pPr>
            <a:lvl2pPr>
              <a:buNone/>
              <a:defRPr/>
            </a:lvl2pPr>
            <a:lvl3pPr>
              <a:buNone/>
              <a:defRPr/>
            </a:lvl3pPr>
            <a:lvl4pPr>
              <a:buNone/>
              <a:defRPr/>
            </a:lvl4pPr>
            <a:lvl5pPr algn="r">
              <a:spcBef>
                <a:spcPts val="0"/>
              </a:spcBef>
              <a:buNone/>
              <a:defRPr sz="2000" baseline="0">
                <a:solidFill>
                  <a:schemeClr val="accent5">
                    <a:lumMod val="50000"/>
                  </a:schemeClr>
                </a:solidFill>
              </a:defRPr>
            </a:lvl5pPr>
          </a:lstStyle>
          <a:p>
            <a:pPr lvl="4"/>
            <a:r>
              <a:rPr lang="en-US" sz="2400" dirty="0" smtClean="0"/>
              <a:t>Payments Information &amp; Outreach Office</a:t>
            </a:r>
          </a:p>
          <a:p>
            <a:pPr lvl="4"/>
            <a:r>
              <a:rPr lang="en-US" sz="2400" dirty="0" smtClean="0"/>
              <a:t>Federal Reserve Bank of Minneapolis</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noAutofit/>
          </a:bodyPr>
          <a:lstStyle>
            <a:lvl1pPr algn="l">
              <a:defRPr sz="4400" b="0" i="0" cap="all">
                <a:solidFill>
                  <a:schemeClr val="tx1"/>
                </a:solidFill>
                <a:latin typeface="Calibri" pitchFamily="34" charset="0"/>
                <a:cs typeface="Calibri" pitchFamily="34" charset="0"/>
              </a:defRPr>
            </a:lvl1pPr>
          </a:lstStyle>
          <a:p>
            <a:r>
              <a:rPr lang="fr-FR" smtClean="0"/>
              <a:t>Modifiez le style du titre</a:t>
            </a:r>
            <a:endParaRPr lang="en-US" dirty="0"/>
          </a:p>
        </p:txBody>
      </p:sp>
      <p:sp>
        <p:nvSpPr>
          <p:cNvPr id="3" name="Text Placeholder 2"/>
          <p:cNvSpPr>
            <a:spLocks noGrp="1"/>
          </p:cNvSpPr>
          <p:nvPr>
            <p:ph type="body" idx="1"/>
          </p:nvPr>
        </p:nvSpPr>
        <p:spPr>
          <a:xfrm>
            <a:off x="722313" y="2906713"/>
            <a:ext cx="7772400" cy="1500187"/>
          </a:xfrm>
        </p:spPr>
        <p:txBody>
          <a:bodyPr anchor="b">
            <a:normAutofit/>
          </a:bodyPr>
          <a:lstStyle>
            <a:lvl1pPr marL="0" indent="0">
              <a:buNone/>
              <a:defRPr sz="36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6" name="TextBox 10"/>
          <p:cNvSpPr txBox="1">
            <a:spLocks noChangeArrowheads="1"/>
          </p:cNvSpPr>
          <p:nvPr userDrawn="1"/>
        </p:nvSpPr>
        <p:spPr bwMode="auto">
          <a:xfrm>
            <a:off x="1524000" y="4572000"/>
            <a:ext cx="6985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eaLnBrk="0" hangingPunct="0">
              <a:defRPr>
                <a:solidFill>
                  <a:schemeClr val="tx1"/>
                </a:solidFill>
                <a:latin typeface="Calibri" pitchFamily="34" charset="0"/>
                <a:cs typeface="Arial" pitchFamily="34" charset="0"/>
              </a:defRPr>
            </a:lvl1pPr>
            <a:lvl2pPr marL="742950" indent="-285750" defTabSz="457200" eaLnBrk="0" hangingPunct="0">
              <a:defRPr>
                <a:solidFill>
                  <a:schemeClr val="tx1"/>
                </a:solidFill>
                <a:latin typeface="Calibri" pitchFamily="34" charset="0"/>
                <a:cs typeface="Arial" pitchFamily="34" charset="0"/>
              </a:defRPr>
            </a:lvl2pPr>
            <a:lvl3pPr marL="1143000" indent="-228600" defTabSz="457200" eaLnBrk="0" hangingPunct="0">
              <a:defRPr>
                <a:solidFill>
                  <a:schemeClr val="tx1"/>
                </a:solidFill>
                <a:latin typeface="Calibri" pitchFamily="34" charset="0"/>
                <a:cs typeface="Arial" pitchFamily="34" charset="0"/>
              </a:defRPr>
            </a:lvl3pPr>
            <a:lvl4pPr marL="1600200" indent="-228600" defTabSz="457200" eaLnBrk="0" hangingPunct="0">
              <a:defRPr>
                <a:solidFill>
                  <a:schemeClr val="tx1"/>
                </a:solidFill>
                <a:latin typeface="Calibri" pitchFamily="34" charset="0"/>
                <a:cs typeface="Arial" pitchFamily="34" charset="0"/>
              </a:defRPr>
            </a:lvl4pPr>
            <a:lvl5pPr marL="2057400" indent="-228600" defTabSz="457200" eaLnBrk="0" hangingPunct="0">
              <a:defRPr>
                <a:solidFill>
                  <a:schemeClr val="tx1"/>
                </a:solidFill>
                <a:latin typeface="Calibri" pitchFamily="34" charset="0"/>
                <a:cs typeface="Arial" pitchFamily="34" charset="0"/>
              </a:defRPr>
            </a:lvl5pPr>
            <a:lvl6pPr marL="2514600" indent="-228600" defTabSz="4572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defTabSz="4572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defTabSz="4572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defTabSz="457200" eaLnBrk="0" fontAlgn="base" hangingPunct="0">
              <a:spcBef>
                <a:spcPct val="0"/>
              </a:spcBef>
              <a:spcAft>
                <a:spcPct val="0"/>
              </a:spcAft>
              <a:defRPr>
                <a:solidFill>
                  <a:schemeClr val="tx1"/>
                </a:solidFill>
                <a:latin typeface="Calibri" pitchFamily="34" charset="0"/>
                <a:cs typeface="Arial" pitchFamily="34" charset="0"/>
              </a:defRPr>
            </a:lvl9pPr>
          </a:lstStyle>
          <a:p>
            <a:pPr algn="r" eaLnBrk="1" hangingPunct="1"/>
            <a:r>
              <a:rPr lang="en-US" altLang="en-US" sz="2400">
                <a:solidFill>
                  <a:srgbClr val="215968"/>
                </a:solidFill>
                <a:cs typeface="Calibri" pitchFamily="34" charset="0"/>
              </a:rPr>
              <a:t>Claudia Swendseid</a:t>
            </a:r>
          </a:p>
          <a:p>
            <a:pPr algn="r" eaLnBrk="1" hangingPunct="1"/>
            <a:r>
              <a:rPr lang="en-US" altLang="en-US" sz="2400">
                <a:solidFill>
                  <a:srgbClr val="215968"/>
                </a:solidFill>
                <a:cs typeface="Calibri" pitchFamily="34" charset="0"/>
              </a:rPr>
              <a:t>Payments Information &amp; Outreach Office</a:t>
            </a:r>
          </a:p>
          <a:p>
            <a:pPr algn="r" eaLnBrk="1" hangingPunct="1"/>
            <a:r>
              <a:rPr lang="en-US" altLang="en-US" sz="2400">
                <a:solidFill>
                  <a:srgbClr val="215968"/>
                </a:solidFill>
                <a:cs typeface="Calibri" pitchFamily="34" charset="0"/>
              </a:rPr>
              <a:t>Federal Reserve Bank of Minneapolis</a:t>
            </a:r>
          </a:p>
        </p:txBody>
      </p:sp>
      <p:sp>
        <p:nvSpPr>
          <p:cNvPr id="2" name="Title 1"/>
          <p:cNvSpPr>
            <a:spLocks noGrp="1"/>
          </p:cNvSpPr>
          <p:nvPr>
            <p:ph type="ctrTitle"/>
          </p:nvPr>
        </p:nvSpPr>
        <p:spPr>
          <a:xfrm>
            <a:off x="521031" y="1395412"/>
            <a:ext cx="7772400" cy="1470025"/>
          </a:xfrm>
        </p:spPr>
        <p:txBody>
          <a:bodyPr>
            <a:noAutofit/>
          </a:bodyPr>
          <a:lstStyle>
            <a:lvl1pPr>
              <a:defRPr sz="5600" b="1">
                <a:solidFill>
                  <a:schemeClr val="bg2">
                    <a:lumMod val="25000"/>
                  </a:schemeClr>
                </a:solidFill>
                <a:effectLst/>
              </a:defRPr>
            </a:lvl1pPr>
          </a:lstStyle>
          <a:p>
            <a:r>
              <a:rPr lang="fr-FR" smtClean="0"/>
              <a:t>Modifiez le style du titre</a:t>
            </a:r>
            <a:endParaRPr lang="en-US" dirty="0"/>
          </a:p>
        </p:txBody>
      </p:sp>
      <p:sp>
        <p:nvSpPr>
          <p:cNvPr id="7" name="Text Placeholder 12"/>
          <p:cNvSpPr>
            <a:spLocks noGrp="1"/>
          </p:cNvSpPr>
          <p:nvPr>
            <p:ph type="body" sz="quarter" idx="13"/>
          </p:nvPr>
        </p:nvSpPr>
        <p:spPr>
          <a:xfrm>
            <a:off x="513942" y="3124200"/>
            <a:ext cx="7913687" cy="557988"/>
          </a:xfrm>
        </p:spPr>
        <p:txBody>
          <a:bodyPr>
            <a:noAutofit/>
          </a:bodyPr>
          <a:lstStyle>
            <a:lvl1pPr algn="r">
              <a:buNone/>
              <a:defRPr sz="3600" baseline="0"/>
            </a:lvl1pPr>
            <a:lvl2pPr>
              <a:buNone/>
              <a:defRPr/>
            </a:lvl2pPr>
            <a:lvl3pPr>
              <a:buNone/>
              <a:defRPr/>
            </a:lvl3pPr>
            <a:lvl4pPr>
              <a:buNone/>
              <a:defRPr/>
            </a:lvl4pPr>
            <a:lvl5pPr>
              <a:buNone/>
              <a:defRPr/>
            </a:lvl5pPr>
          </a:lstStyle>
          <a:p>
            <a:pPr lvl="0"/>
            <a:r>
              <a:rPr lang="fr-FR" smtClean="0"/>
              <a:t>Modifiez les styles du texte du masque</a:t>
            </a:r>
          </a:p>
        </p:txBody>
      </p:sp>
      <p:sp>
        <p:nvSpPr>
          <p:cNvPr id="8" name="Text Placeholder 12"/>
          <p:cNvSpPr>
            <a:spLocks noGrp="1"/>
          </p:cNvSpPr>
          <p:nvPr>
            <p:ph type="body" sz="quarter" idx="14"/>
          </p:nvPr>
        </p:nvSpPr>
        <p:spPr>
          <a:xfrm>
            <a:off x="513942" y="3810000"/>
            <a:ext cx="7913687" cy="557988"/>
          </a:xfrm>
        </p:spPr>
        <p:txBody>
          <a:bodyPr>
            <a:noAutofit/>
          </a:bodyPr>
          <a:lstStyle>
            <a:lvl1pPr algn="r">
              <a:buNone/>
              <a:defRPr sz="3600" baseline="0"/>
            </a:lvl1pPr>
            <a:lvl2pPr>
              <a:buNone/>
              <a:defRPr/>
            </a:lvl2pPr>
            <a:lvl3pPr>
              <a:buNone/>
              <a:defRPr/>
            </a:lvl3pPr>
            <a:lvl4pPr>
              <a:buNone/>
              <a:defRPr/>
            </a:lvl4pPr>
            <a:lvl5pPr>
              <a:buNone/>
              <a:defRPr/>
            </a:lvl5pPr>
          </a:lstStyle>
          <a:p>
            <a:pPr lvl="0"/>
            <a:r>
              <a:rPr lang="fr-FR" smtClean="0"/>
              <a:t>Modifiez les styles du texte du masque</a:t>
            </a:r>
          </a:p>
        </p:txBody>
      </p:sp>
      <p:sp>
        <p:nvSpPr>
          <p:cNvPr id="10" name="Text Placeholder 19"/>
          <p:cNvSpPr>
            <a:spLocks noGrp="1"/>
          </p:cNvSpPr>
          <p:nvPr>
            <p:ph type="body" sz="quarter" idx="15"/>
          </p:nvPr>
        </p:nvSpPr>
        <p:spPr>
          <a:xfrm>
            <a:off x="2254097" y="5986463"/>
            <a:ext cx="6252720" cy="573087"/>
          </a:xfrm>
        </p:spPr>
        <p:txBody>
          <a:bodyPr>
            <a:normAutofit/>
          </a:bodyPr>
          <a:lstStyle>
            <a:lvl1pPr>
              <a:buNone/>
              <a:defRPr/>
            </a:lvl1pPr>
            <a:lvl2pPr>
              <a:buNone/>
              <a:defRPr/>
            </a:lvl2pPr>
            <a:lvl3pPr>
              <a:buNone/>
              <a:defRPr/>
            </a:lvl3pPr>
            <a:lvl4pPr>
              <a:buNone/>
              <a:defRPr/>
            </a:lvl4pPr>
            <a:lvl5pPr algn="r">
              <a:buNone/>
              <a:defRPr sz="2000" baseline="0">
                <a:solidFill>
                  <a:schemeClr val="accent5">
                    <a:lumMod val="50000"/>
                  </a:schemeClr>
                </a:solidFill>
              </a:defRPr>
            </a:lvl5pPr>
          </a:lstStyle>
          <a:p>
            <a:pPr lvl="0"/>
            <a:r>
              <a:rPr lang="fr-FR" smtClean="0"/>
              <a:t>Modifiez les styles du texte du masque</a:t>
            </a:r>
          </a:p>
        </p:txBody>
      </p:sp>
    </p:spTree>
    <p:extLst>
      <p:ext uri="{BB962C8B-B14F-4D97-AF65-F5344CB8AC3E}">
        <p14:creationId xmlns:p14="http://schemas.microsoft.com/office/powerpoint/2010/main" val="20030361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fr-FR" smtClean="0"/>
              <a:t>Modifiez le style du titre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3200"/>
            </a:lvl1pPr>
            <a:lvl2pPr>
              <a:defRPr sz="2800"/>
            </a:lvl2pPr>
            <a:lvl3pPr>
              <a:defRPr sz="2400"/>
            </a:lvl3pPr>
            <a:lvl4pPr>
              <a:defRPr sz="2000"/>
            </a:lvl4pPr>
            <a:lvl5pPr>
              <a:defRPr sz="20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3200"/>
            </a:lvl1pPr>
            <a:lvl2pPr>
              <a:defRPr sz="2800"/>
            </a:lvl2pPr>
            <a:lvl3pPr>
              <a:defRPr sz="2400"/>
            </a:lvl3pPr>
            <a:lvl4pPr>
              <a:defRPr sz="2000"/>
            </a:lvl4pPr>
            <a:lvl5pPr>
              <a:defRPr sz="20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extLst>
      <p:ext uri="{BB962C8B-B14F-4D97-AF65-F5344CB8AC3E}">
        <p14:creationId xmlns:p14="http://schemas.microsoft.com/office/powerpoint/2010/main" val="25562136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lvl1pPr>
              <a:defRPr>
                <a:solidFill>
                  <a:srgbClr val="514D45"/>
                </a:solidFill>
              </a:defRPr>
            </a:lvl1pPr>
            <a:lvl2pPr>
              <a:defRPr>
                <a:solidFill>
                  <a:srgbClr val="514D45"/>
                </a:solidFill>
              </a:defRPr>
            </a:lvl2pPr>
            <a:lvl3pPr>
              <a:defRPr>
                <a:solidFill>
                  <a:srgbClr val="514D45"/>
                </a:solidFill>
              </a:defRPr>
            </a:lvl3pPr>
            <a:lvl4pPr>
              <a:defRPr>
                <a:solidFill>
                  <a:srgbClr val="514D45"/>
                </a:solidFill>
              </a:defRPr>
            </a:lvl4pPr>
            <a:lvl5pPr>
              <a:defRPr>
                <a:solidFill>
                  <a:srgbClr val="514D45"/>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Footer Placeholder 4"/>
          <p:cNvSpPr>
            <a:spLocks noGrp="1"/>
          </p:cNvSpPr>
          <p:nvPr>
            <p:ph type="ftr" sz="quarter" idx="10"/>
          </p:nvPr>
        </p:nvSpPr>
        <p:spPr/>
        <p:txBody>
          <a:bodyPr/>
          <a:lstStyle>
            <a:lvl1pPr algn="ctr" defTabSz="914400" fontAlgn="auto">
              <a:spcBef>
                <a:spcPts val="0"/>
              </a:spcBef>
              <a:spcAft>
                <a:spcPts val="0"/>
              </a:spcAft>
              <a:defRPr>
                <a:solidFill>
                  <a:schemeClr val="bg2">
                    <a:lumMod val="25000"/>
                  </a:schemeClr>
                </a:solidFill>
              </a:defRPr>
            </a:lvl1pPr>
          </a:lstStyle>
          <a:p>
            <a:pPr>
              <a:defRPr/>
            </a:pPr>
            <a:r>
              <a:rPr lang="en-US"/>
              <a:t>©2012 Federal Reserve Bank of Minneapolis. Materials are not to be used without consent. </a:t>
            </a:r>
          </a:p>
          <a:p>
            <a:pPr>
              <a:defRPr/>
            </a:pPr>
            <a:endParaRPr lang="en-US"/>
          </a:p>
        </p:txBody>
      </p:sp>
      <p:sp>
        <p:nvSpPr>
          <p:cNvPr id="5" name="Slide Number Placeholder 5"/>
          <p:cNvSpPr>
            <a:spLocks noGrp="1"/>
          </p:cNvSpPr>
          <p:nvPr>
            <p:ph type="sldNum" sz="quarter" idx="11"/>
          </p:nvPr>
        </p:nvSpPr>
        <p:spPr/>
        <p:txBody>
          <a:bodyPr/>
          <a:lstStyle>
            <a:lvl1pPr defTabSz="914400" fontAlgn="auto">
              <a:spcBef>
                <a:spcPts val="0"/>
              </a:spcBef>
              <a:spcAft>
                <a:spcPts val="0"/>
              </a:spcAft>
              <a:defRPr/>
            </a:lvl1pPr>
          </a:lstStyle>
          <a:p>
            <a:pPr>
              <a:defRPr/>
            </a:pPr>
            <a:fld id="{49ED0AEE-CBA6-4FE1-BA70-D4BDDE8034A9}" type="slidenum">
              <a:rPr lang="en-US"/>
              <a:pPr>
                <a:defRPr/>
              </a:pPr>
              <a:t>‹N°›</a:t>
            </a:fld>
            <a:endParaRPr lang="en-US" dirty="0"/>
          </a:p>
        </p:txBody>
      </p:sp>
    </p:spTree>
    <p:extLst>
      <p:ext uri="{BB962C8B-B14F-4D97-AF65-F5344CB8AC3E}">
        <p14:creationId xmlns:p14="http://schemas.microsoft.com/office/powerpoint/2010/main" val="7110531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Tree>
    <p:extLst>
      <p:ext uri="{BB962C8B-B14F-4D97-AF65-F5344CB8AC3E}">
        <p14:creationId xmlns:p14="http://schemas.microsoft.com/office/powerpoint/2010/main" val="4611016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fr-FR" smtClean="0"/>
              <a:t>Modifiez le style du titre</a:t>
            </a:r>
            <a:endParaRPr lang="en-US" dirty="0"/>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marL="1143000" indent="-228600">
              <a:buFont typeface="Courier New" pitchFamily="49" charset="0"/>
              <a:buChar char="o"/>
              <a:defRPr>
                <a:solidFill>
                  <a:schemeClr val="tx1"/>
                </a:solidFill>
              </a:defRPr>
            </a:lvl3pPr>
            <a:lvl4pPr>
              <a:buClr>
                <a:srgbClr val="8D8465"/>
              </a:buClr>
              <a:defRPr>
                <a:solidFill>
                  <a:schemeClr val="tx1"/>
                </a:solidFill>
              </a:defRPr>
            </a:lvl4pPr>
            <a:lvl5pPr>
              <a:defRPr>
                <a:solidFill>
                  <a:schemeClr val="tx1"/>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14"/>
          </p:nvPr>
        </p:nvSpPr>
        <p:spPr>
          <a:xfrm>
            <a:off x="457200" y="5943600"/>
            <a:ext cx="8229600" cy="381000"/>
          </a:xfrm>
        </p:spPr>
        <p:txBody>
          <a:bodyPr anchor="b">
            <a:normAutofit/>
          </a:bodyPr>
          <a:lstStyle>
            <a:lvl1pPr marL="0" indent="0">
              <a:buNone/>
              <a:defRPr sz="1200" baseline="0"/>
            </a:lvl1pPr>
          </a:lstStyle>
          <a:p>
            <a:pPr lvl="0"/>
            <a:r>
              <a:rPr lang="fr-FR" smtClean="0"/>
              <a:t>Modifiez les styles du texte du masque</a:t>
            </a:r>
          </a:p>
        </p:txBody>
      </p:sp>
      <p:sp>
        <p:nvSpPr>
          <p:cNvPr id="6" name="Footer Placeholder 4"/>
          <p:cNvSpPr>
            <a:spLocks noGrp="1"/>
          </p:cNvSpPr>
          <p:nvPr>
            <p:ph type="ftr" sz="quarter" idx="15"/>
          </p:nvPr>
        </p:nvSpPr>
        <p:spPr/>
        <p:txBody>
          <a:bodyPr/>
          <a:lstStyle>
            <a:lvl1pPr algn="ctr">
              <a:defRPr>
                <a:solidFill>
                  <a:prstClr val="black"/>
                </a:solidFill>
              </a:defRPr>
            </a:lvl1pPr>
          </a:lstStyle>
          <a:p>
            <a:pPr>
              <a:defRPr/>
            </a:pPr>
            <a:r>
              <a:rPr lang="en-US"/>
              <a:t>©2014 Federal Reserve Bank of Minneapolis. Materials are not to be used without consent.  </a:t>
            </a:r>
          </a:p>
        </p:txBody>
      </p:sp>
      <p:sp>
        <p:nvSpPr>
          <p:cNvPr id="7" name="Slide Number Placeholder 5"/>
          <p:cNvSpPr>
            <a:spLocks noGrp="1"/>
          </p:cNvSpPr>
          <p:nvPr>
            <p:ph type="sldNum" sz="quarter" idx="16"/>
          </p:nvPr>
        </p:nvSpPr>
        <p:spPr/>
        <p:txBody>
          <a:bodyPr/>
          <a:lstStyle>
            <a:lvl1pPr>
              <a:defRPr>
                <a:solidFill>
                  <a:prstClr val="black"/>
                </a:solidFill>
              </a:defRPr>
            </a:lvl1pPr>
          </a:lstStyle>
          <a:p>
            <a:pPr>
              <a:defRPr/>
            </a:pPr>
            <a:fld id="{B2EA55FA-ECCF-4451-B722-F36ED8C77C52}" type="slidenum">
              <a:rPr lang="en-US"/>
              <a:pPr>
                <a:defRPr/>
              </a:pPr>
              <a:t>‹N°›</a:t>
            </a:fld>
            <a:endParaRPr lang="en-US" dirty="0"/>
          </a:p>
        </p:txBody>
      </p:sp>
    </p:spTree>
    <p:extLst>
      <p:ext uri="{BB962C8B-B14F-4D97-AF65-F5344CB8AC3E}">
        <p14:creationId xmlns:p14="http://schemas.microsoft.com/office/powerpoint/2010/main" val="4063675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fr-FR" smtClean="0"/>
              <a:t>Modifiez le style du titre</a:t>
            </a:r>
            <a:endParaRPr lang="en-US" dirty="0"/>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marL="1143000" indent="-228600">
              <a:buFont typeface="Courier New" pitchFamily="49" charset="0"/>
              <a:buChar char="o"/>
              <a:defRPr>
                <a:solidFill>
                  <a:schemeClr val="tx1"/>
                </a:solidFill>
              </a:defRPr>
            </a:lvl3pPr>
            <a:lvl4pPr>
              <a:buClr>
                <a:srgbClr val="8D8465"/>
              </a:buClr>
              <a:defRPr>
                <a:solidFill>
                  <a:schemeClr val="tx1"/>
                </a:solidFill>
              </a:defRPr>
            </a:lvl4pPr>
            <a:lvl5pPr>
              <a:defRPr>
                <a:solidFill>
                  <a:schemeClr val="tx1"/>
                </a:solidFil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8" name="Footer Placeholder 4"/>
          <p:cNvSpPr>
            <a:spLocks noGrp="1"/>
          </p:cNvSpPr>
          <p:nvPr>
            <p:ph type="ftr" sz="quarter" idx="11"/>
          </p:nvPr>
        </p:nvSpPr>
        <p:spPr>
          <a:xfrm>
            <a:off x="381000" y="6356350"/>
            <a:ext cx="7467600" cy="365125"/>
          </a:xfrm>
          <a:prstGeom prst="rect">
            <a:avLst/>
          </a:prstGeom>
        </p:spPr>
        <p:txBody>
          <a:bodyPr/>
          <a:lstStyle>
            <a:lvl1pPr algn="ctr">
              <a:defRPr>
                <a:solidFill>
                  <a:schemeClr val="tx1"/>
                </a:solidFill>
              </a:defRPr>
            </a:lvl1pPr>
          </a:lstStyle>
          <a:p>
            <a:r>
              <a:rPr lang="en-US" dirty="0" smtClean="0"/>
              <a:t>©2014 Federal Reserve Bank of Minneapolis. Materials are not to be used without consent. </a:t>
            </a:r>
          </a:p>
          <a:p>
            <a:endParaRPr lang="en-US" dirty="0"/>
          </a:p>
        </p:txBody>
      </p:sp>
      <p:sp>
        <p:nvSpPr>
          <p:cNvPr id="9" name="Slide Number Placeholder 5"/>
          <p:cNvSpPr>
            <a:spLocks noGrp="1"/>
          </p:cNvSpPr>
          <p:nvPr>
            <p:ph type="sldNum" sz="quarter" idx="12"/>
          </p:nvPr>
        </p:nvSpPr>
        <p:spPr>
          <a:xfrm>
            <a:off x="7848600" y="6356350"/>
            <a:ext cx="838200" cy="365125"/>
          </a:xfrm>
          <a:prstGeom prst="rect">
            <a:avLst/>
          </a:prstGeom>
        </p:spPr>
        <p:txBody>
          <a:bodyPr/>
          <a:lstStyle>
            <a:lvl1pPr>
              <a:defRPr>
                <a:solidFill>
                  <a:schemeClr val="tx1"/>
                </a:solidFill>
              </a:defRPr>
            </a:lvl1pPr>
          </a:lstStyle>
          <a:p>
            <a:fld id="{1A916E81-510E-7549-AB3B-1EEA05454102}" type="slidenum">
              <a:rPr lang="en-US" smtClean="0"/>
              <a:pPr/>
              <a:t>‹N°›</a:t>
            </a:fld>
            <a:endParaRPr lang="en-US" dirty="0"/>
          </a:p>
        </p:txBody>
      </p:sp>
      <p:sp>
        <p:nvSpPr>
          <p:cNvPr id="5" name="Text Placeholder 4"/>
          <p:cNvSpPr>
            <a:spLocks noGrp="1"/>
          </p:cNvSpPr>
          <p:nvPr>
            <p:ph type="body" sz="quarter" idx="14" hasCustomPrompt="1"/>
          </p:nvPr>
        </p:nvSpPr>
        <p:spPr>
          <a:xfrm>
            <a:off x="457200" y="5943600"/>
            <a:ext cx="8229600" cy="381000"/>
          </a:xfrm>
        </p:spPr>
        <p:txBody>
          <a:bodyPr anchor="b">
            <a:normAutofit/>
          </a:bodyPr>
          <a:lstStyle>
            <a:lvl1pPr marL="0" indent="0">
              <a:buNone/>
              <a:defRPr sz="1200" baseline="0"/>
            </a:lvl1pPr>
          </a:lstStyle>
          <a:p>
            <a:pPr lvl="0"/>
            <a:r>
              <a:rPr lang="en-US" dirty="0" smtClean="0"/>
              <a:t>Click to add source or delete text box</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457200" y="1600201"/>
            <a:ext cx="4038600" cy="4419600"/>
          </a:xfrm>
        </p:spPr>
        <p:txBody>
          <a:bodyPr/>
          <a:lstStyle>
            <a:lvl1pPr marL="342900" marR="0" indent="-342900" algn="l" defTabSz="457200" rtl="0" eaLnBrk="1" fontAlgn="auto" latinLnBrk="0" hangingPunct="1">
              <a:lnSpc>
                <a:spcPct val="100000"/>
              </a:lnSpc>
              <a:spcBef>
                <a:spcPct val="20000"/>
              </a:spcBef>
              <a:spcAft>
                <a:spcPts val="0"/>
              </a:spcAft>
              <a:buClr>
                <a:srgbClr val="8D8465"/>
              </a:buClr>
              <a:buSzTx/>
              <a:buFont typeface="Arial" pitchFamily="34" charset="0"/>
              <a:buChar char="•"/>
              <a:tabLst/>
              <a:defRPr sz="3200"/>
            </a:lvl1pPr>
            <a:lvl2pPr marL="742950" marR="0" indent="-285750" algn="l" defTabSz="457200" rtl="0" eaLnBrk="1" fontAlgn="auto" latinLnBrk="0" hangingPunct="1">
              <a:lnSpc>
                <a:spcPct val="100000"/>
              </a:lnSpc>
              <a:spcBef>
                <a:spcPct val="20000"/>
              </a:spcBef>
              <a:spcAft>
                <a:spcPts val="0"/>
              </a:spcAft>
              <a:buClr>
                <a:srgbClr val="8D8465"/>
              </a:buClr>
              <a:buSzTx/>
              <a:buFont typeface="Calibri" pitchFamily="34" charset="0"/>
              <a:buChar char="—"/>
              <a:tabLst/>
              <a:defRPr sz="2400"/>
            </a:lvl2pPr>
            <a:lvl3pPr marL="1143000" marR="0" indent="-228600" algn="l" defTabSz="457200" rtl="0" eaLnBrk="1" fontAlgn="auto" latinLnBrk="0" hangingPunct="1">
              <a:lnSpc>
                <a:spcPct val="100000"/>
              </a:lnSpc>
              <a:spcBef>
                <a:spcPct val="20000"/>
              </a:spcBef>
              <a:spcAft>
                <a:spcPts val="0"/>
              </a:spcAft>
              <a:buClr>
                <a:srgbClr val="8D8465"/>
              </a:buClr>
              <a:buSzTx/>
              <a:buFont typeface="Courier New" pitchFamily="49" charset="0"/>
              <a:buChar char="o"/>
              <a:tabLst/>
              <a:defRPr sz="2600"/>
            </a:lvl3pPr>
            <a:lvl4pPr marL="1600200" marR="0" indent="-228600" algn="l" defTabSz="457200" rtl="0" eaLnBrk="1" fontAlgn="auto" latinLnBrk="0" hangingPunct="1">
              <a:lnSpc>
                <a:spcPct val="100000"/>
              </a:lnSpc>
              <a:spcBef>
                <a:spcPct val="20000"/>
              </a:spcBef>
              <a:spcAft>
                <a:spcPts val="0"/>
              </a:spcAft>
              <a:buClr>
                <a:srgbClr val="8D8465"/>
              </a:buClr>
              <a:buSzTx/>
              <a:buFont typeface="Wingdings" pitchFamily="2" charset="2"/>
              <a:buChar char="§"/>
              <a:tabLst/>
              <a:defRPr sz="3200"/>
            </a:lvl4pPr>
            <a:lvl5pPr marL="2057400" marR="0" indent="-228600" algn="l" defTabSz="457200" rtl="0" eaLnBrk="1" fontAlgn="auto" latinLnBrk="0" hangingPunct="1">
              <a:lnSpc>
                <a:spcPct val="100000"/>
              </a:lnSpc>
              <a:spcBef>
                <a:spcPct val="20000"/>
              </a:spcBef>
              <a:spcAft>
                <a:spcPts val="0"/>
              </a:spcAft>
              <a:buClr>
                <a:srgbClr val="8D8465"/>
              </a:buClr>
              <a:buSzTx/>
              <a:buFont typeface="Arial" pitchFamily="34" charset="0"/>
              <a:buChar char="•"/>
              <a:tabLst/>
              <a:defRPr sz="2000"/>
            </a:lvl5pPr>
            <a:lvl6pPr>
              <a:defRPr sz="1800"/>
            </a:lvl6pPr>
            <a:lvl7pPr>
              <a:defRPr sz="1800"/>
            </a:lvl7pPr>
            <a:lvl8pPr>
              <a:defRPr sz="1800"/>
            </a:lvl8pPr>
            <a:lvl9pPr>
              <a:defRPr sz="1800"/>
            </a:lvl9pPr>
          </a:lstStyle>
          <a:p>
            <a:pPr marL="342900" marR="0" lvl="0" indent="-342900" algn="l" defTabSz="457200" rtl="0" eaLnBrk="1" fontAlgn="auto" latinLnBrk="0" hangingPunct="1">
              <a:lnSpc>
                <a:spcPct val="100000"/>
              </a:lnSpc>
              <a:spcBef>
                <a:spcPct val="20000"/>
              </a:spcBef>
              <a:spcAft>
                <a:spcPts val="0"/>
              </a:spcAft>
              <a:buClr>
                <a:srgbClr val="8D8465"/>
              </a:buClr>
              <a:buSzTx/>
              <a:buFont typeface="Arial" pitchFamily="34" charset="0"/>
              <a:buChar char="•"/>
              <a:tabLst/>
              <a:defRPr/>
            </a:pPr>
            <a:r>
              <a:rPr kumimoji="0" lang="fr-FR" sz="2800" b="0" i="0" u="none" strike="noStrike" kern="1200" cap="none" spc="0" normalizeH="0" baseline="0" noProof="0" smtClean="0">
                <a:ln>
                  <a:noFill/>
                </a:ln>
                <a:solidFill>
                  <a:prstClr val="black"/>
                </a:solidFill>
                <a:effectLst/>
                <a:uLnTx/>
                <a:uFillTx/>
                <a:latin typeface="Calibri" pitchFamily="34" charset="0"/>
                <a:ea typeface="+mn-ea"/>
              </a:rPr>
              <a:t>Modifiez les styles du texte du masque</a:t>
            </a:r>
          </a:p>
          <a:p>
            <a:pPr marL="342900" marR="0" lvl="1" indent="-342900" algn="l" defTabSz="457200" rtl="0" eaLnBrk="1" fontAlgn="auto" latinLnBrk="0" hangingPunct="1">
              <a:lnSpc>
                <a:spcPct val="100000"/>
              </a:lnSpc>
              <a:spcBef>
                <a:spcPct val="20000"/>
              </a:spcBef>
              <a:spcAft>
                <a:spcPts val="0"/>
              </a:spcAft>
              <a:buClr>
                <a:srgbClr val="8D8465"/>
              </a:buClr>
              <a:buSzTx/>
              <a:buFont typeface="Arial" pitchFamily="34" charset="0"/>
              <a:buChar char="•"/>
              <a:tabLst/>
              <a:defRPr/>
            </a:pPr>
            <a:r>
              <a:rPr kumimoji="0" lang="fr-FR" sz="2800" b="0" i="0" u="none" strike="noStrike" kern="1200" cap="none" spc="0" normalizeH="0" baseline="0" noProof="0" smtClean="0">
                <a:ln>
                  <a:noFill/>
                </a:ln>
                <a:solidFill>
                  <a:prstClr val="black"/>
                </a:solidFill>
                <a:effectLst/>
                <a:uLnTx/>
                <a:uFillTx/>
                <a:latin typeface="Calibri" pitchFamily="34" charset="0"/>
                <a:ea typeface="+mn-ea"/>
              </a:rPr>
              <a:t>Deuxième niveau</a:t>
            </a:r>
          </a:p>
          <a:p>
            <a:pPr marL="342900" marR="0" lvl="2" indent="-342900" algn="l" defTabSz="457200" rtl="0" eaLnBrk="1" fontAlgn="auto" latinLnBrk="0" hangingPunct="1">
              <a:lnSpc>
                <a:spcPct val="100000"/>
              </a:lnSpc>
              <a:spcBef>
                <a:spcPct val="20000"/>
              </a:spcBef>
              <a:spcAft>
                <a:spcPts val="0"/>
              </a:spcAft>
              <a:buClr>
                <a:srgbClr val="8D8465"/>
              </a:buClr>
              <a:buSzTx/>
              <a:buFont typeface="Arial" pitchFamily="34" charset="0"/>
              <a:buChar char="•"/>
              <a:tabLst/>
              <a:defRPr/>
            </a:pPr>
            <a:r>
              <a:rPr kumimoji="0" lang="fr-FR" sz="2800" b="0" i="0" u="none" strike="noStrike" kern="1200" cap="none" spc="0" normalizeH="0" baseline="0" noProof="0" smtClean="0">
                <a:ln>
                  <a:noFill/>
                </a:ln>
                <a:solidFill>
                  <a:prstClr val="black"/>
                </a:solidFill>
                <a:effectLst/>
                <a:uLnTx/>
                <a:uFillTx/>
                <a:latin typeface="Calibri" pitchFamily="34" charset="0"/>
                <a:ea typeface="+mn-ea"/>
              </a:rPr>
              <a:t>Troisième niveau</a:t>
            </a:r>
          </a:p>
          <a:p>
            <a:pPr marL="342900" marR="0" lvl="3" indent="-342900" algn="l" defTabSz="457200" rtl="0" eaLnBrk="1" fontAlgn="auto" latinLnBrk="0" hangingPunct="1">
              <a:lnSpc>
                <a:spcPct val="100000"/>
              </a:lnSpc>
              <a:spcBef>
                <a:spcPct val="20000"/>
              </a:spcBef>
              <a:spcAft>
                <a:spcPts val="0"/>
              </a:spcAft>
              <a:buClr>
                <a:srgbClr val="8D8465"/>
              </a:buClr>
              <a:buSzTx/>
              <a:buFont typeface="Arial" pitchFamily="34" charset="0"/>
              <a:buChar char="•"/>
              <a:tabLst/>
              <a:defRPr/>
            </a:pPr>
            <a:r>
              <a:rPr kumimoji="0" lang="fr-FR" sz="2800" b="0" i="0" u="none" strike="noStrike" kern="1200" cap="none" spc="0" normalizeH="0" baseline="0" noProof="0" smtClean="0">
                <a:ln>
                  <a:noFill/>
                </a:ln>
                <a:solidFill>
                  <a:prstClr val="black"/>
                </a:solidFill>
                <a:effectLst/>
                <a:uLnTx/>
                <a:uFillTx/>
                <a:latin typeface="Calibri" pitchFamily="34" charset="0"/>
                <a:ea typeface="+mn-ea"/>
              </a:rPr>
              <a:t>Quatrième niveau</a:t>
            </a:r>
          </a:p>
          <a:p>
            <a:pPr marL="342900" marR="0" lvl="4" indent="-342900" algn="l" defTabSz="457200" rtl="0" eaLnBrk="1" fontAlgn="auto" latinLnBrk="0" hangingPunct="1">
              <a:lnSpc>
                <a:spcPct val="100000"/>
              </a:lnSpc>
              <a:spcBef>
                <a:spcPct val="20000"/>
              </a:spcBef>
              <a:spcAft>
                <a:spcPts val="0"/>
              </a:spcAft>
              <a:buClr>
                <a:srgbClr val="8D8465"/>
              </a:buClr>
              <a:buSzTx/>
              <a:buFont typeface="Arial" pitchFamily="34" charset="0"/>
              <a:buChar char="•"/>
              <a:tabLst/>
              <a:defRPr/>
            </a:pPr>
            <a:r>
              <a:rPr kumimoji="0" lang="fr-FR" sz="2800" b="0" i="0" u="none" strike="noStrike" kern="1200" cap="none" spc="0" normalizeH="0" baseline="0" noProof="0" smtClean="0">
                <a:ln>
                  <a:noFill/>
                </a:ln>
                <a:solidFill>
                  <a:prstClr val="black"/>
                </a:solidFill>
                <a:effectLst/>
                <a:uLnTx/>
                <a:uFillTx/>
                <a:latin typeface="Calibri" pitchFamily="34" charset="0"/>
                <a:ea typeface="+mn-ea"/>
              </a:rPr>
              <a:t>Cinquième niveau</a:t>
            </a:r>
            <a:endParaRPr kumimoji="0" lang="en-US" sz="2000" b="0" i="0" u="none" strike="noStrike" kern="1200" cap="none" spc="0" normalizeH="0" baseline="0" noProof="0" dirty="0">
              <a:ln>
                <a:noFill/>
              </a:ln>
              <a:solidFill>
                <a:prstClr val="black"/>
              </a:solidFill>
              <a:effectLst/>
              <a:uLnTx/>
              <a:uFillTx/>
              <a:latin typeface="Calibri" pitchFamily="34" charset="0"/>
              <a:ea typeface="+mn-ea"/>
              <a:cs typeface="Calibri" pitchFamily="34" charset="0"/>
            </a:endParaRPr>
          </a:p>
        </p:txBody>
      </p:sp>
      <p:sp>
        <p:nvSpPr>
          <p:cNvPr id="4" name="Content Placeholder 3"/>
          <p:cNvSpPr>
            <a:spLocks noGrp="1"/>
          </p:cNvSpPr>
          <p:nvPr>
            <p:ph sz="half" idx="2"/>
          </p:nvPr>
        </p:nvSpPr>
        <p:spPr>
          <a:xfrm>
            <a:off x="4648200" y="1600201"/>
            <a:ext cx="4038600" cy="4419600"/>
          </a:xfrm>
        </p:spPr>
        <p:txBody>
          <a:bodyPr/>
          <a:lstStyle>
            <a:lvl1pPr marL="342900" marR="0" indent="-342900" algn="l" defTabSz="457200" rtl="0" eaLnBrk="1" fontAlgn="auto" latinLnBrk="0" hangingPunct="1">
              <a:lnSpc>
                <a:spcPct val="100000"/>
              </a:lnSpc>
              <a:spcBef>
                <a:spcPct val="20000"/>
              </a:spcBef>
              <a:spcAft>
                <a:spcPts val="0"/>
              </a:spcAft>
              <a:buClr>
                <a:srgbClr val="8D8465"/>
              </a:buClr>
              <a:buSzTx/>
              <a:buFont typeface="Arial" pitchFamily="34" charset="0"/>
              <a:buChar char="•"/>
              <a:tabLst/>
              <a:defRPr sz="3200"/>
            </a:lvl1pPr>
            <a:lvl2pPr marL="742950" marR="0" indent="-285750" algn="l" defTabSz="457200" rtl="0" eaLnBrk="1" fontAlgn="auto" latinLnBrk="0" hangingPunct="1">
              <a:lnSpc>
                <a:spcPct val="100000"/>
              </a:lnSpc>
              <a:spcBef>
                <a:spcPct val="20000"/>
              </a:spcBef>
              <a:spcAft>
                <a:spcPts val="0"/>
              </a:spcAft>
              <a:buClr>
                <a:srgbClr val="8D8465"/>
              </a:buClr>
              <a:buSzTx/>
              <a:buFont typeface="Calibri" pitchFamily="34" charset="0"/>
              <a:buChar char="—"/>
              <a:tabLst/>
              <a:defRPr sz="2800"/>
            </a:lvl2pPr>
            <a:lvl3pPr marL="1143000" marR="0" indent="-228600" algn="l" defTabSz="457200" rtl="0" eaLnBrk="1" fontAlgn="auto" latinLnBrk="0" hangingPunct="1">
              <a:lnSpc>
                <a:spcPct val="100000"/>
              </a:lnSpc>
              <a:spcBef>
                <a:spcPct val="20000"/>
              </a:spcBef>
              <a:spcAft>
                <a:spcPts val="0"/>
              </a:spcAft>
              <a:buClr>
                <a:srgbClr val="8D8465"/>
              </a:buClr>
              <a:buSzTx/>
              <a:buFont typeface="Courier New" pitchFamily="49" charset="0"/>
              <a:buChar char="o"/>
              <a:tabLst/>
              <a:defRPr sz="2400"/>
            </a:lvl3pPr>
            <a:lvl4pPr marL="1600200" marR="0" indent="-228600" algn="l" defTabSz="457200" rtl="0" eaLnBrk="1" fontAlgn="auto" latinLnBrk="0" hangingPunct="1">
              <a:lnSpc>
                <a:spcPct val="100000"/>
              </a:lnSpc>
              <a:spcBef>
                <a:spcPct val="20000"/>
              </a:spcBef>
              <a:spcAft>
                <a:spcPts val="0"/>
              </a:spcAft>
              <a:buClr>
                <a:srgbClr val="8D8465"/>
              </a:buClr>
              <a:buSzTx/>
              <a:buFont typeface="Wingdings" pitchFamily="2" charset="2"/>
              <a:buChar char="§"/>
              <a:tabLst/>
              <a:defRPr sz="2200"/>
            </a:lvl4pPr>
            <a:lvl5pPr marL="2057400" marR="0" indent="-228600" algn="l" defTabSz="457200" rtl="0" eaLnBrk="1" fontAlgn="auto" latinLnBrk="0" hangingPunct="1">
              <a:lnSpc>
                <a:spcPct val="100000"/>
              </a:lnSpc>
              <a:spcBef>
                <a:spcPct val="20000"/>
              </a:spcBef>
              <a:spcAft>
                <a:spcPts val="0"/>
              </a:spcAft>
              <a:buClr>
                <a:srgbClr val="8D8465"/>
              </a:buClr>
              <a:buSzTx/>
              <a:buFont typeface="Arial" pitchFamily="34" charset="0"/>
              <a:buChar char="•"/>
              <a:tabLst/>
              <a:defRPr sz="2000"/>
            </a:lvl5pPr>
            <a:lvl6pPr>
              <a:defRPr sz="1800"/>
            </a:lvl6pPr>
            <a:lvl7pPr>
              <a:defRPr sz="1800"/>
            </a:lvl7pPr>
            <a:lvl8pPr>
              <a:defRPr sz="1800"/>
            </a:lvl8pPr>
            <a:lvl9pPr>
              <a:defRPr sz="1800"/>
            </a:lvl9pPr>
          </a:lstStyle>
          <a:p>
            <a:pPr marL="342900" marR="0" lvl="0" indent="-342900" algn="l" defTabSz="457200" rtl="0" eaLnBrk="1" fontAlgn="auto" latinLnBrk="0" hangingPunct="1">
              <a:lnSpc>
                <a:spcPct val="100000"/>
              </a:lnSpc>
              <a:spcBef>
                <a:spcPct val="20000"/>
              </a:spcBef>
              <a:spcAft>
                <a:spcPts val="0"/>
              </a:spcAft>
              <a:buClr>
                <a:srgbClr val="8D8465"/>
              </a:buClr>
              <a:buSzTx/>
              <a:buFont typeface="Arial" pitchFamily="34" charset="0"/>
              <a:buChar char="•"/>
              <a:tabLst/>
              <a:defRPr/>
            </a:pPr>
            <a:r>
              <a:rPr kumimoji="0" lang="fr-FR" sz="2800" b="0" i="0" u="none" strike="noStrike" kern="1200" cap="none" spc="0" normalizeH="0" baseline="0" noProof="0" smtClean="0">
                <a:ln>
                  <a:noFill/>
                </a:ln>
                <a:solidFill>
                  <a:prstClr val="black"/>
                </a:solidFill>
                <a:effectLst/>
                <a:uLnTx/>
                <a:uFillTx/>
                <a:latin typeface="Calibri" pitchFamily="34" charset="0"/>
                <a:ea typeface="+mn-ea"/>
              </a:rPr>
              <a:t>Modifiez les styles du texte du masque</a:t>
            </a:r>
          </a:p>
          <a:p>
            <a:pPr marL="342900" marR="0" lvl="1" indent="-342900" algn="l" defTabSz="457200" rtl="0" eaLnBrk="1" fontAlgn="auto" latinLnBrk="0" hangingPunct="1">
              <a:lnSpc>
                <a:spcPct val="100000"/>
              </a:lnSpc>
              <a:spcBef>
                <a:spcPct val="20000"/>
              </a:spcBef>
              <a:spcAft>
                <a:spcPts val="0"/>
              </a:spcAft>
              <a:buClr>
                <a:srgbClr val="8D8465"/>
              </a:buClr>
              <a:buSzTx/>
              <a:buFont typeface="Arial" pitchFamily="34" charset="0"/>
              <a:buChar char="•"/>
              <a:tabLst/>
              <a:defRPr/>
            </a:pPr>
            <a:r>
              <a:rPr kumimoji="0" lang="fr-FR" sz="2800" b="0" i="0" u="none" strike="noStrike" kern="1200" cap="none" spc="0" normalizeH="0" baseline="0" noProof="0" smtClean="0">
                <a:ln>
                  <a:noFill/>
                </a:ln>
                <a:solidFill>
                  <a:prstClr val="black"/>
                </a:solidFill>
                <a:effectLst/>
                <a:uLnTx/>
                <a:uFillTx/>
                <a:latin typeface="Calibri" pitchFamily="34" charset="0"/>
                <a:ea typeface="+mn-ea"/>
              </a:rPr>
              <a:t>Deuxième niveau</a:t>
            </a:r>
          </a:p>
          <a:p>
            <a:pPr marL="342900" marR="0" lvl="2" indent="-342900" algn="l" defTabSz="457200" rtl="0" eaLnBrk="1" fontAlgn="auto" latinLnBrk="0" hangingPunct="1">
              <a:lnSpc>
                <a:spcPct val="100000"/>
              </a:lnSpc>
              <a:spcBef>
                <a:spcPct val="20000"/>
              </a:spcBef>
              <a:spcAft>
                <a:spcPts val="0"/>
              </a:spcAft>
              <a:buClr>
                <a:srgbClr val="8D8465"/>
              </a:buClr>
              <a:buSzTx/>
              <a:buFont typeface="Arial" pitchFamily="34" charset="0"/>
              <a:buChar char="•"/>
              <a:tabLst/>
              <a:defRPr/>
            </a:pPr>
            <a:r>
              <a:rPr kumimoji="0" lang="fr-FR" sz="2800" b="0" i="0" u="none" strike="noStrike" kern="1200" cap="none" spc="0" normalizeH="0" baseline="0" noProof="0" smtClean="0">
                <a:ln>
                  <a:noFill/>
                </a:ln>
                <a:solidFill>
                  <a:prstClr val="black"/>
                </a:solidFill>
                <a:effectLst/>
                <a:uLnTx/>
                <a:uFillTx/>
                <a:latin typeface="Calibri" pitchFamily="34" charset="0"/>
                <a:ea typeface="+mn-ea"/>
              </a:rPr>
              <a:t>Troisième niveau</a:t>
            </a:r>
          </a:p>
          <a:p>
            <a:pPr marL="342900" marR="0" lvl="3" indent="-342900" algn="l" defTabSz="457200" rtl="0" eaLnBrk="1" fontAlgn="auto" latinLnBrk="0" hangingPunct="1">
              <a:lnSpc>
                <a:spcPct val="100000"/>
              </a:lnSpc>
              <a:spcBef>
                <a:spcPct val="20000"/>
              </a:spcBef>
              <a:spcAft>
                <a:spcPts val="0"/>
              </a:spcAft>
              <a:buClr>
                <a:srgbClr val="8D8465"/>
              </a:buClr>
              <a:buSzTx/>
              <a:buFont typeface="Arial" pitchFamily="34" charset="0"/>
              <a:buChar char="•"/>
              <a:tabLst/>
              <a:defRPr/>
            </a:pPr>
            <a:r>
              <a:rPr kumimoji="0" lang="fr-FR" sz="2800" b="0" i="0" u="none" strike="noStrike" kern="1200" cap="none" spc="0" normalizeH="0" baseline="0" noProof="0" smtClean="0">
                <a:ln>
                  <a:noFill/>
                </a:ln>
                <a:solidFill>
                  <a:prstClr val="black"/>
                </a:solidFill>
                <a:effectLst/>
                <a:uLnTx/>
                <a:uFillTx/>
                <a:latin typeface="Calibri" pitchFamily="34" charset="0"/>
                <a:ea typeface="+mn-ea"/>
              </a:rPr>
              <a:t>Quatrième niveau</a:t>
            </a:r>
          </a:p>
          <a:p>
            <a:pPr marL="342900" marR="0" lvl="4" indent="-342900" algn="l" defTabSz="457200" rtl="0" eaLnBrk="1" fontAlgn="auto" latinLnBrk="0" hangingPunct="1">
              <a:lnSpc>
                <a:spcPct val="100000"/>
              </a:lnSpc>
              <a:spcBef>
                <a:spcPct val="20000"/>
              </a:spcBef>
              <a:spcAft>
                <a:spcPts val="0"/>
              </a:spcAft>
              <a:buClr>
                <a:srgbClr val="8D8465"/>
              </a:buClr>
              <a:buSzTx/>
              <a:buFont typeface="Arial" pitchFamily="34" charset="0"/>
              <a:buChar char="•"/>
              <a:tabLst/>
              <a:defRPr/>
            </a:pPr>
            <a:r>
              <a:rPr kumimoji="0" lang="fr-FR" sz="2800" b="0" i="0" u="none" strike="noStrike" kern="1200" cap="none" spc="0" normalizeH="0" baseline="0" noProof="0" smtClean="0">
                <a:ln>
                  <a:noFill/>
                </a:ln>
                <a:solidFill>
                  <a:prstClr val="black"/>
                </a:solidFill>
                <a:effectLst/>
                <a:uLnTx/>
                <a:uFillTx/>
                <a:latin typeface="Calibri" pitchFamily="34" charset="0"/>
                <a:ea typeface="+mn-ea"/>
              </a:rPr>
              <a:t>Cinquième niveau</a:t>
            </a:r>
            <a:endParaRPr kumimoji="0" lang="en-US" sz="2000" b="0" i="0" u="none" strike="noStrike" kern="1200" cap="none" spc="0" normalizeH="0" baseline="0" noProof="0" dirty="0">
              <a:ln>
                <a:noFill/>
              </a:ln>
              <a:solidFill>
                <a:prstClr val="black"/>
              </a:solidFill>
              <a:effectLst/>
              <a:uLnTx/>
              <a:uFillTx/>
              <a:latin typeface="Calibri" pitchFamily="34" charset="0"/>
              <a:ea typeface="+mn-ea"/>
              <a:cs typeface="Calibri" pitchFamily="34" charset="0"/>
            </a:endParaRPr>
          </a:p>
        </p:txBody>
      </p:sp>
      <p:sp>
        <p:nvSpPr>
          <p:cNvPr id="9" name="Footer Placeholder 4"/>
          <p:cNvSpPr>
            <a:spLocks noGrp="1"/>
          </p:cNvSpPr>
          <p:nvPr>
            <p:ph type="ftr" sz="quarter" idx="3"/>
          </p:nvPr>
        </p:nvSpPr>
        <p:spPr>
          <a:xfrm>
            <a:off x="381000" y="6356349"/>
            <a:ext cx="7467600" cy="365125"/>
          </a:xfrm>
          <a:prstGeom prst="rect">
            <a:avLst/>
          </a:prstGeom>
        </p:spPr>
        <p:txBody>
          <a:bodyPr/>
          <a:lstStyle>
            <a:lvl1pPr>
              <a:defRPr sz="1200">
                <a:solidFill>
                  <a:schemeClr val="tx1"/>
                </a:solidFill>
                <a:latin typeface="Calibri" pitchFamily="34" charset="0"/>
                <a:cs typeface="Calibri" pitchFamily="34" charset="0"/>
              </a:defRPr>
            </a:lvl1pPr>
          </a:lstStyle>
          <a:p>
            <a:pPr algn="ctr"/>
            <a:r>
              <a:rPr lang="en-US" dirty="0" smtClean="0"/>
              <a:t>©2014 Federal Reserve Bank of Minneapolis. Materials are not to be used without consent.  </a:t>
            </a:r>
            <a:endParaRPr lang="en-US" dirty="0"/>
          </a:p>
        </p:txBody>
      </p:sp>
      <p:sp>
        <p:nvSpPr>
          <p:cNvPr id="10" name="Slide Number Placeholder 3"/>
          <p:cNvSpPr>
            <a:spLocks noGrp="1"/>
          </p:cNvSpPr>
          <p:nvPr>
            <p:ph type="sldNum" sz="quarter" idx="11"/>
          </p:nvPr>
        </p:nvSpPr>
        <p:spPr>
          <a:xfrm>
            <a:off x="7848600" y="6356350"/>
            <a:ext cx="838200" cy="365125"/>
          </a:xfrm>
        </p:spPr>
        <p:txBody>
          <a:bodyPr/>
          <a:lstStyle>
            <a:lvl1pPr>
              <a:defRPr>
                <a:solidFill>
                  <a:schemeClr val="tx1"/>
                </a:solidFill>
              </a:defRPr>
            </a:lvl1pPr>
          </a:lstStyle>
          <a:p>
            <a:fld id="{773C8C93-0620-43EC-BA5D-3B7EA604CD99}" type="slidenum">
              <a:rPr lang="en-US" smtClean="0"/>
              <a:pPr/>
              <a:t>‹N°›</a:t>
            </a:fld>
            <a:endParaRPr lang="en-US" dirty="0"/>
          </a:p>
        </p:txBody>
      </p:sp>
      <p:sp>
        <p:nvSpPr>
          <p:cNvPr id="8" name="Text Placeholder 4"/>
          <p:cNvSpPr>
            <a:spLocks noGrp="1"/>
          </p:cNvSpPr>
          <p:nvPr>
            <p:ph type="body" sz="quarter" idx="14" hasCustomPrompt="1"/>
          </p:nvPr>
        </p:nvSpPr>
        <p:spPr>
          <a:xfrm>
            <a:off x="457200" y="5943600"/>
            <a:ext cx="8229600" cy="381000"/>
          </a:xfrm>
        </p:spPr>
        <p:txBody>
          <a:bodyPr anchor="b">
            <a:normAutofit/>
          </a:bodyPr>
          <a:lstStyle>
            <a:lvl1pPr marL="0" indent="0">
              <a:buNone/>
              <a:defRPr sz="1200" baseline="0"/>
            </a:lvl1pPr>
          </a:lstStyle>
          <a:p>
            <a:pPr lvl="0"/>
            <a:r>
              <a:rPr lang="en-US" dirty="0" smtClean="0"/>
              <a:t>Click to add source or delete text</a:t>
            </a:r>
            <a:endParaRPr lang="en-US" dirty="0"/>
          </a:p>
        </p:txBody>
      </p:sp>
    </p:spTree>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81000" y="6356349"/>
            <a:ext cx="7467600" cy="365125"/>
          </a:xfrm>
          <a:prstGeom prst="rect">
            <a:avLst/>
          </a:prstGeom>
        </p:spPr>
        <p:txBody>
          <a:bodyPr/>
          <a:lstStyle>
            <a:lvl1pPr>
              <a:defRPr sz="1200">
                <a:solidFill>
                  <a:schemeClr val="tx1"/>
                </a:solidFill>
                <a:latin typeface="Calibri" pitchFamily="34" charset="0"/>
                <a:cs typeface="Calibri" pitchFamily="34" charset="0"/>
              </a:defRPr>
            </a:lvl1pPr>
          </a:lstStyle>
          <a:p>
            <a:pPr algn="ctr"/>
            <a:r>
              <a:rPr lang="en-US" dirty="0" smtClean="0"/>
              <a:t>©2014 Federal Reserve Bank of Minneapolis. Materials are not to be used without consent.  </a:t>
            </a:r>
            <a:endParaRPr lang="en-US" dirty="0"/>
          </a:p>
        </p:txBody>
      </p:sp>
      <p:sp>
        <p:nvSpPr>
          <p:cNvPr id="6" name="Slide Number Placeholder 3"/>
          <p:cNvSpPr>
            <a:spLocks noGrp="1"/>
          </p:cNvSpPr>
          <p:nvPr>
            <p:ph type="sldNum" sz="quarter" idx="11"/>
          </p:nvPr>
        </p:nvSpPr>
        <p:spPr>
          <a:xfrm>
            <a:off x="7848600" y="6356350"/>
            <a:ext cx="838200" cy="365125"/>
          </a:xfrm>
        </p:spPr>
        <p:txBody>
          <a:bodyPr/>
          <a:lstStyle>
            <a:lvl1pPr>
              <a:defRPr>
                <a:solidFill>
                  <a:schemeClr val="tx1"/>
                </a:solidFill>
              </a:defRPr>
            </a:lvl1pPr>
          </a:lstStyle>
          <a:p>
            <a:fld id="{773C8C93-0620-43EC-BA5D-3B7EA604CD99}" type="slidenum">
              <a:rPr lang="en-US" smtClean="0"/>
              <a:pPr/>
              <a:t>‹N°›</a:t>
            </a:fld>
            <a:endParaRPr lang="en-US" dirty="0"/>
          </a:p>
        </p:txBody>
      </p:sp>
      <p:sp>
        <p:nvSpPr>
          <p:cNvPr id="7" name="Text Placeholder 4"/>
          <p:cNvSpPr>
            <a:spLocks noGrp="1"/>
          </p:cNvSpPr>
          <p:nvPr>
            <p:ph type="body" sz="quarter" idx="14" hasCustomPrompt="1"/>
          </p:nvPr>
        </p:nvSpPr>
        <p:spPr>
          <a:xfrm>
            <a:off x="457200" y="5943600"/>
            <a:ext cx="8229600" cy="381000"/>
          </a:xfrm>
        </p:spPr>
        <p:txBody>
          <a:bodyPr anchor="b">
            <a:normAutofit/>
          </a:bodyPr>
          <a:lstStyle>
            <a:lvl1pPr marL="0" indent="0">
              <a:buNone/>
              <a:defRPr sz="1200" baseline="0"/>
            </a:lvl1pPr>
          </a:lstStyle>
          <a:p>
            <a:pPr lvl="0"/>
            <a:r>
              <a:rPr lang="en-US" dirty="0" smtClean="0"/>
              <a:t>Click to add source or delete text box</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6" name="Slide Number Placeholder 3"/>
          <p:cNvSpPr>
            <a:spLocks noGrp="1"/>
          </p:cNvSpPr>
          <p:nvPr>
            <p:ph type="sldNum" sz="quarter" idx="11"/>
          </p:nvPr>
        </p:nvSpPr>
        <p:spPr>
          <a:xfrm>
            <a:off x="7848600" y="6356350"/>
            <a:ext cx="838200" cy="365125"/>
          </a:xfrm>
        </p:spPr>
        <p:txBody>
          <a:bodyPr/>
          <a:lstStyle>
            <a:lvl1pPr>
              <a:defRPr>
                <a:solidFill>
                  <a:schemeClr val="tx1"/>
                </a:solidFill>
              </a:defRPr>
            </a:lvl1pPr>
          </a:lstStyle>
          <a:p>
            <a:fld id="{773C8C93-0620-43EC-BA5D-3B7EA604CD99}" type="slidenum">
              <a:rPr lang="en-US" smtClean="0"/>
              <a:pPr/>
              <a:t>‹N°›</a:t>
            </a:fld>
            <a:endParaRPr lang="en-US" dirty="0"/>
          </a:p>
        </p:txBody>
      </p:sp>
      <p:sp>
        <p:nvSpPr>
          <p:cNvPr id="4" name="Wave 3"/>
          <p:cNvSpPr/>
          <p:nvPr userDrawn="1"/>
        </p:nvSpPr>
        <p:spPr>
          <a:xfrm>
            <a:off x="228600" y="990600"/>
            <a:ext cx="8763000" cy="4953000"/>
          </a:xfrm>
          <a:prstGeom prst="wave">
            <a:avLst/>
          </a:prstGeom>
          <a:gradFill flip="none" rotWithShape="1">
            <a:gsLst>
              <a:gs pos="40000">
                <a:schemeClr val="accent5">
                  <a:lumMod val="20000"/>
                  <a:lumOff val="80000"/>
                </a:schemeClr>
              </a:gs>
              <a:gs pos="100000">
                <a:schemeClr val="accent5">
                  <a:lumMod val="60000"/>
                  <a:lumOff val="40000"/>
                </a:schemeClr>
              </a:gs>
            </a:gsLst>
            <a:path path="shap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Text Placeholder 12"/>
          <p:cNvSpPr>
            <a:spLocks noGrp="1"/>
          </p:cNvSpPr>
          <p:nvPr>
            <p:ph type="body" sz="quarter" idx="13" hasCustomPrompt="1"/>
          </p:nvPr>
        </p:nvSpPr>
        <p:spPr>
          <a:xfrm>
            <a:off x="685800" y="2438400"/>
            <a:ext cx="5562600" cy="1371600"/>
          </a:xfrm>
        </p:spPr>
        <p:txBody>
          <a:bodyPr>
            <a:noAutofit/>
          </a:bodyPr>
          <a:lstStyle>
            <a:lvl1pPr marL="0" indent="0" algn="l">
              <a:buNone/>
              <a:defRPr sz="4000" baseline="0"/>
            </a:lvl1pPr>
            <a:lvl2pPr>
              <a:buNone/>
              <a:defRPr/>
            </a:lvl2pPr>
            <a:lvl3pPr>
              <a:buNone/>
              <a:defRPr/>
            </a:lvl3pPr>
            <a:lvl4pPr>
              <a:buNone/>
              <a:defRPr/>
            </a:lvl4pPr>
            <a:lvl5pPr>
              <a:buNone/>
              <a:defRPr/>
            </a:lvl5pPr>
          </a:lstStyle>
          <a:p>
            <a:pPr lvl="0"/>
            <a:r>
              <a:rPr lang="en-US" dirty="0" smtClean="0"/>
              <a:t>Click to Enter Transition Information</a:t>
            </a:r>
          </a:p>
        </p:txBody>
      </p:sp>
      <p:sp>
        <p:nvSpPr>
          <p:cNvPr id="5" name="Footer Placeholder 4"/>
          <p:cNvSpPr>
            <a:spLocks noGrp="1"/>
          </p:cNvSpPr>
          <p:nvPr>
            <p:ph type="ftr" sz="quarter" idx="3"/>
          </p:nvPr>
        </p:nvSpPr>
        <p:spPr>
          <a:xfrm>
            <a:off x="381000" y="6356349"/>
            <a:ext cx="7467600" cy="365125"/>
          </a:xfrm>
          <a:prstGeom prst="rect">
            <a:avLst/>
          </a:prstGeom>
        </p:spPr>
        <p:txBody>
          <a:bodyPr/>
          <a:lstStyle>
            <a:lvl1pPr>
              <a:defRPr sz="1200">
                <a:solidFill>
                  <a:schemeClr val="tx1"/>
                </a:solidFill>
                <a:latin typeface="Calibri" pitchFamily="34" charset="0"/>
                <a:cs typeface="Calibri" pitchFamily="34" charset="0"/>
              </a:defRPr>
            </a:lvl1pPr>
          </a:lstStyle>
          <a:p>
            <a:pPr algn="ctr" defTabSz="457200"/>
            <a:r>
              <a:rPr lang="en-US" dirty="0" smtClean="0"/>
              <a:t>©2014 Federal Reserve Bank of Minneapolis. Materials are not to be used without consent.  </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Footer Placeholder 2"/>
          <p:cNvSpPr>
            <a:spLocks noGrp="1"/>
          </p:cNvSpPr>
          <p:nvPr>
            <p:ph type="ftr" sz="quarter" idx="10"/>
          </p:nvPr>
        </p:nvSpPr>
        <p:spPr/>
        <p:txBody>
          <a:bodyPr/>
          <a:lstStyle/>
          <a:p>
            <a:pPr algn="ctr" defTabSz="457200"/>
            <a:r>
              <a:rPr lang="en-US" dirty="0" smtClean="0"/>
              <a:t>©2014 Federal Reserve Bank of Minneapolis. Materials are not to be used without consent.  </a:t>
            </a:r>
            <a:endParaRPr lang="en-US" dirty="0"/>
          </a:p>
        </p:txBody>
      </p:sp>
      <p:sp>
        <p:nvSpPr>
          <p:cNvPr id="4" name="Slide Number Placeholder 3"/>
          <p:cNvSpPr>
            <a:spLocks noGrp="1"/>
          </p:cNvSpPr>
          <p:nvPr>
            <p:ph type="sldNum" sz="quarter" idx="11"/>
          </p:nvPr>
        </p:nvSpPr>
        <p:spPr/>
        <p:txBody>
          <a:bodyPr/>
          <a:lstStyle/>
          <a:p>
            <a:pPr defTabSz="457200"/>
            <a:fld id="{1A916E81-510E-7549-AB3B-1EEA05454102}" type="slidenum">
              <a:rPr lang="en-US" smtClean="0"/>
              <a:pPr defTabSz="457200"/>
              <a:t>‹N°›</a:t>
            </a:fld>
            <a:endParaRPr lang="en-US" dirty="0"/>
          </a:p>
        </p:txBody>
      </p:sp>
      <p:graphicFrame>
        <p:nvGraphicFramePr>
          <p:cNvPr id="6" name="Diagram 5"/>
          <p:cNvGraphicFramePr/>
          <p:nvPr userDrawn="1">
            <p:extLst>
              <p:ext uri="{D42A27DB-BD31-4B8C-83A1-F6EECF244321}">
                <p14:modId xmlns:p14="http://schemas.microsoft.com/office/powerpoint/2010/main" val="839372491"/>
              </p:ext>
            </p:extLst>
          </p:nvPr>
        </p:nvGraphicFramePr>
        <p:xfrm>
          <a:off x="914400" y="1600200"/>
          <a:ext cx="7315200" cy="419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 Placeholder 4"/>
          <p:cNvSpPr>
            <a:spLocks noGrp="1"/>
          </p:cNvSpPr>
          <p:nvPr>
            <p:ph type="body" sz="quarter" idx="14" hasCustomPrompt="1"/>
          </p:nvPr>
        </p:nvSpPr>
        <p:spPr>
          <a:xfrm>
            <a:off x="457200" y="5943600"/>
            <a:ext cx="8229600" cy="381000"/>
          </a:xfrm>
        </p:spPr>
        <p:txBody>
          <a:bodyPr anchor="b">
            <a:normAutofit/>
          </a:bodyPr>
          <a:lstStyle>
            <a:lvl1pPr marL="0" indent="0">
              <a:buNone/>
              <a:defRPr sz="1200" baseline="0"/>
            </a:lvl1pPr>
          </a:lstStyle>
          <a:p>
            <a:pPr lvl="0"/>
            <a:r>
              <a:rPr lang="en-US" dirty="0" smtClean="0"/>
              <a:t>Click to add source or delete text box</a:t>
            </a:r>
            <a:endParaRPr lang="en-US" dirty="0"/>
          </a:p>
        </p:txBody>
      </p:sp>
      <p:sp>
        <p:nvSpPr>
          <p:cNvPr id="8" name="Text Placeholder 7"/>
          <p:cNvSpPr>
            <a:spLocks noGrp="1"/>
          </p:cNvSpPr>
          <p:nvPr>
            <p:ph type="body" sz="quarter" idx="15" hasCustomPrompt="1"/>
          </p:nvPr>
        </p:nvSpPr>
        <p:spPr>
          <a:xfrm>
            <a:off x="1981200" y="1600200"/>
            <a:ext cx="6248400" cy="990600"/>
          </a:xfrm>
        </p:spPr>
        <p:txBody>
          <a:bodyPr anchor="ctr"/>
          <a:lstStyle>
            <a:lvl1pPr>
              <a:spcBef>
                <a:spcPts val="0"/>
              </a:spcBef>
              <a:defRPr baseline="0"/>
            </a:lvl1pPr>
            <a:lvl2pPr marL="457200" indent="0">
              <a:buNone/>
              <a:defRPr/>
            </a:lvl2pPr>
          </a:lstStyle>
          <a:p>
            <a:pPr lvl="0"/>
            <a:r>
              <a:rPr lang="en-US" dirty="0" smtClean="0"/>
              <a:t>Click to edit text  </a:t>
            </a:r>
          </a:p>
          <a:p>
            <a:pPr lvl="0"/>
            <a:r>
              <a:rPr lang="en-US" dirty="0" smtClean="0"/>
              <a:t>Click to edit text</a:t>
            </a:r>
          </a:p>
        </p:txBody>
      </p:sp>
      <p:sp>
        <p:nvSpPr>
          <p:cNvPr id="9" name="Text Placeholder 7"/>
          <p:cNvSpPr>
            <a:spLocks noGrp="1"/>
          </p:cNvSpPr>
          <p:nvPr>
            <p:ph type="body" sz="quarter" idx="16" hasCustomPrompt="1"/>
          </p:nvPr>
        </p:nvSpPr>
        <p:spPr>
          <a:xfrm>
            <a:off x="1981200" y="2938130"/>
            <a:ext cx="6248400" cy="990600"/>
          </a:xfrm>
        </p:spPr>
        <p:txBody>
          <a:bodyPr anchor="ctr"/>
          <a:lstStyle>
            <a:lvl1pPr>
              <a:spcBef>
                <a:spcPts val="0"/>
              </a:spcBef>
              <a:defRPr baseline="0"/>
            </a:lvl1pPr>
            <a:lvl2pPr marL="457200" indent="0">
              <a:buNone/>
              <a:defRPr/>
            </a:lvl2pPr>
          </a:lstStyle>
          <a:p>
            <a:pPr lvl="0"/>
            <a:r>
              <a:rPr lang="en-US" dirty="0" smtClean="0"/>
              <a:t>Click to edit text  </a:t>
            </a:r>
          </a:p>
          <a:p>
            <a:pPr lvl="0"/>
            <a:r>
              <a:rPr lang="en-US" dirty="0" smtClean="0"/>
              <a:t>Click to edit text</a:t>
            </a:r>
          </a:p>
        </p:txBody>
      </p:sp>
      <p:sp>
        <p:nvSpPr>
          <p:cNvPr id="10" name="Text Placeholder 7"/>
          <p:cNvSpPr>
            <a:spLocks noGrp="1"/>
          </p:cNvSpPr>
          <p:nvPr>
            <p:ph type="body" sz="quarter" idx="17" hasCustomPrompt="1"/>
          </p:nvPr>
        </p:nvSpPr>
        <p:spPr>
          <a:xfrm>
            <a:off x="1984744" y="4260111"/>
            <a:ext cx="6248400" cy="990600"/>
          </a:xfrm>
        </p:spPr>
        <p:txBody>
          <a:bodyPr anchor="ctr"/>
          <a:lstStyle>
            <a:lvl1pPr>
              <a:spcBef>
                <a:spcPts val="0"/>
              </a:spcBef>
              <a:defRPr baseline="0"/>
            </a:lvl1pPr>
            <a:lvl2pPr marL="457200" indent="0">
              <a:buNone/>
              <a:defRPr/>
            </a:lvl2pPr>
          </a:lstStyle>
          <a:p>
            <a:pPr lvl="0"/>
            <a:r>
              <a:rPr lang="en-US" dirty="0" smtClean="0"/>
              <a:t>Click to edit text  </a:t>
            </a:r>
          </a:p>
          <a:p>
            <a:pPr lvl="0"/>
            <a:r>
              <a:rPr lang="en-US" dirty="0" smtClean="0"/>
              <a:t>Click to edit text</a:t>
            </a:r>
          </a:p>
        </p:txBody>
      </p:sp>
      <p:sp>
        <p:nvSpPr>
          <p:cNvPr id="15" name="Text Placeholder 12"/>
          <p:cNvSpPr>
            <a:spLocks noGrp="1"/>
          </p:cNvSpPr>
          <p:nvPr>
            <p:ph type="body" sz="quarter" idx="21" hasCustomPrompt="1"/>
          </p:nvPr>
        </p:nvSpPr>
        <p:spPr>
          <a:xfrm>
            <a:off x="903769" y="2137145"/>
            <a:ext cx="1063256" cy="808073"/>
          </a:xfrm>
        </p:spPr>
        <p:txBody>
          <a:bodyPr anchor="ctr" anchorCtr="0"/>
          <a:lstStyle>
            <a:lvl1pPr marL="0" indent="0" algn="ctr">
              <a:buNone/>
              <a:defRPr>
                <a:solidFill>
                  <a:schemeClr val="bg1"/>
                </a:solidFill>
              </a:defRPr>
            </a:lvl1pPr>
          </a:lstStyle>
          <a:p>
            <a:pPr>
              <a:lnSpc>
                <a:spcPct val="80000"/>
              </a:lnSpc>
              <a:spcBef>
                <a:spcPts val="0"/>
              </a:spcBef>
            </a:pPr>
            <a:r>
              <a:rPr lang="en-US" dirty="0" smtClean="0"/>
              <a:t>Text</a:t>
            </a:r>
            <a:endParaRPr lang="en-US" dirty="0"/>
          </a:p>
        </p:txBody>
      </p:sp>
      <p:sp>
        <p:nvSpPr>
          <p:cNvPr id="16" name="Text Placeholder 12"/>
          <p:cNvSpPr>
            <a:spLocks noGrp="1"/>
          </p:cNvSpPr>
          <p:nvPr>
            <p:ph type="body" sz="quarter" idx="22" hasCustomPrompt="1"/>
          </p:nvPr>
        </p:nvSpPr>
        <p:spPr>
          <a:xfrm>
            <a:off x="907313" y="3491024"/>
            <a:ext cx="1063256" cy="808073"/>
          </a:xfrm>
        </p:spPr>
        <p:txBody>
          <a:bodyPr anchor="ctr" anchorCtr="0"/>
          <a:lstStyle>
            <a:lvl1pPr marL="0" indent="0" algn="ctr">
              <a:buNone/>
              <a:defRPr>
                <a:solidFill>
                  <a:schemeClr val="bg1"/>
                </a:solidFill>
              </a:defRPr>
            </a:lvl1pPr>
          </a:lstStyle>
          <a:p>
            <a:pPr>
              <a:lnSpc>
                <a:spcPct val="80000"/>
              </a:lnSpc>
              <a:spcBef>
                <a:spcPts val="0"/>
              </a:spcBef>
            </a:pPr>
            <a:r>
              <a:rPr lang="en-US" dirty="0" smtClean="0"/>
              <a:t>Text</a:t>
            </a:r>
            <a:endParaRPr lang="en-US" dirty="0"/>
          </a:p>
        </p:txBody>
      </p:sp>
      <p:sp>
        <p:nvSpPr>
          <p:cNvPr id="17" name="Text Placeholder 12"/>
          <p:cNvSpPr>
            <a:spLocks noGrp="1"/>
          </p:cNvSpPr>
          <p:nvPr>
            <p:ph type="body" sz="quarter" idx="23" hasCustomPrompt="1"/>
          </p:nvPr>
        </p:nvSpPr>
        <p:spPr>
          <a:xfrm>
            <a:off x="910857" y="4781108"/>
            <a:ext cx="1063256" cy="808073"/>
          </a:xfrm>
        </p:spPr>
        <p:txBody>
          <a:bodyPr anchor="ctr" anchorCtr="0"/>
          <a:lstStyle>
            <a:lvl1pPr marL="0" indent="0" algn="ctr">
              <a:buNone/>
              <a:defRPr>
                <a:solidFill>
                  <a:schemeClr val="bg1"/>
                </a:solidFill>
              </a:defRPr>
            </a:lvl1pPr>
          </a:lstStyle>
          <a:p>
            <a:pPr>
              <a:lnSpc>
                <a:spcPct val="80000"/>
              </a:lnSpc>
              <a:spcBef>
                <a:spcPts val="0"/>
              </a:spcBef>
            </a:pPr>
            <a:r>
              <a:rPr lang="en-US" dirty="0" smtClean="0"/>
              <a:t>Text</a:t>
            </a:r>
            <a:endParaRPr lang="en-US" dirty="0"/>
          </a:p>
        </p:txBody>
      </p:sp>
    </p:spTree>
    <p:extLst>
      <p:ext uri="{BB962C8B-B14F-4D97-AF65-F5344CB8AC3E}">
        <p14:creationId xmlns:p14="http://schemas.microsoft.com/office/powerpoint/2010/main" val="3664038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Footer Placeholder 2"/>
          <p:cNvSpPr>
            <a:spLocks noGrp="1"/>
          </p:cNvSpPr>
          <p:nvPr>
            <p:ph type="ftr" sz="quarter" idx="10"/>
          </p:nvPr>
        </p:nvSpPr>
        <p:spPr/>
        <p:txBody>
          <a:bodyPr/>
          <a:lstStyle/>
          <a:p>
            <a:pPr algn="ctr" defTabSz="457200"/>
            <a:r>
              <a:rPr lang="en-US" dirty="0" smtClean="0"/>
              <a:t>©2014 Federal Reserve Bank of Minneapolis. Materials are not to be used without consent.  </a:t>
            </a:r>
            <a:endParaRPr lang="en-US" dirty="0"/>
          </a:p>
        </p:txBody>
      </p:sp>
      <p:sp>
        <p:nvSpPr>
          <p:cNvPr id="4" name="Slide Number Placeholder 3"/>
          <p:cNvSpPr>
            <a:spLocks noGrp="1"/>
          </p:cNvSpPr>
          <p:nvPr>
            <p:ph type="sldNum" sz="quarter" idx="11"/>
          </p:nvPr>
        </p:nvSpPr>
        <p:spPr/>
        <p:txBody>
          <a:bodyPr/>
          <a:lstStyle/>
          <a:p>
            <a:pPr defTabSz="457200"/>
            <a:fld id="{1A916E81-510E-7549-AB3B-1EEA05454102}" type="slidenum">
              <a:rPr lang="en-US" smtClean="0"/>
              <a:pPr defTabSz="457200"/>
              <a:t>‹N°›</a:t>
            </a:fld>
            <a:endParaRPr lang="en-US" dirty="0"/>
          </a:p>
        </p:txBody>
      </p:sp>
      <p:graphicFrame>
        <p:nvGraphicFramePr>
          <p:cNvPr id="6" name="Diagram 5"/>
          <p:cNvGraphicFramePr/>
          <p:nvPr userDrawn="1">
            <p:extLst>
              <p:ext uri="{D42A27DB-BD31-4B8C-83A1-F6EECF244321}">
                <p14:modId xmlns:p14="http://schemas.microsoft.com/office/powerpoint/2010/main" val="1925511623"/>
              </p:ext>
            </p:extLst>
          </p:nvPr>
        </p:nvGraphicFramePr>
        <p:xfrm>
          <a:off x="914400" y="1600200"/>
          <a:ext cx="73152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 Placeholder 4"/>
          <p:cNvSpPr>
            <a:spLocks noGrp="1"/>
          </p:cNvSpPr>
          <p:nvPr>
            <p:ph type="body" sz="quarter" idx="14" hasCustomPrompt="1"/>
          </p:nvPr>
        </p:nvSpPr>
        <p:spPr>
          <a:xfrm>
            <a:off x="457200" y="5943600"/>
            <a:ext cx="8229600" cy="381000"/>
          </a:xfrm>
        </p:spPr>
        <p:txBody>
          <a:bodyPr anchor="b">
            <a:normAutofit/>
          </a:bodyPr>
          <a:lstStyle>
            <a:lvl1pPr marL="0" indent="0">
              <a:buNone/>
              <a:defRPr sz="1200" baseline="0"/>
            </a:lvl1pPr>
          </a:lstStyle>
          <a:p>
            <a:pPr lvl="0"/>
            <a:r>
              <a:rPr lang="en-US" dirty="0" smtClean="0"/>
              <a:t>Click to add source or delete text box</a:t>
            </a:r>
            <a:endParaRPr lang="en-US" dirty="0"/>
          </a:p>
        </p:txBody>
      </p:sp>
      <p:sp>
        <p:nvSpPr>
          <p:cNvPr id="9" name="Text Placeholder 8"/>
          <p:cNvSpPr>
            <a:spLocks noGrp="1"/>
          </p:cNvSpPr>
          <p:nvPr>
            <p:ph type="body" sz="quarter" idx="15" hasCustomPrompt="1"/>
          </p:nvPr>
        </p:nvSpPr>
        <p:spPr>
          <a:xfrm>
            <a:off x="2971800" y="1600200"/>
            <a:ext cx="5257800" cy="838200"/>
          </a:xfrm>
        </p:spPr>
        <p:txBody>
          <a:bodyPr anchor="ctr"/>
          <a:lstStyle>
            <a:lvl1pPr marL="0" indent="0">
              <a:buNone/>
              <a:defRPr/>
            </a:lvl1pPr>
          </a:lstStyle>
          <a:p>
            <a:pPr lvl="0"/>
            <a:r>
              <a:rPr lang="en-US" dirty="0" smtClean="0"/>
              <a:t>Click to edit text</a:t>
            </a:r>
          </a:p>
        </p:txBody>
      </p:sp>
      <p:sp>
        <p:nvSpPr>
          <p:cNvPr id="11" name="Text Placeholder 10"/>
          <p:cNvSpPr>
            <a:spLocks noGrp="1"/>
          </p:cNvSpPr>
          <p:nvPr>
            <p:ph type="body" sz="quarter" idx="16" hasCustomPrompt="1"/>
          </p:nvPr>
        </p:nvSpPr>
        <p:spPr>
          <a:xfrm>
            <a:off x="2971800" y="2438400"/>
            <a:ext cx="5257800" cy="914400"/>
          </a:xfrm>
        </p:spPr>
        <p:txBody>
          <a:bodyPr anchor="ctr"/>
          <a:lstStyle>
            <a:lvl1pPr marL="0" indent="0">
              <a:buNone/>
              <a:defRPr/>
            </a:lvl1pPr>
          </a:lstStyle>
          <a:p>
            <a:pPr lvl="0"/>
            <a:r>
              <a:rPr lang="en-US" dirty="0" smtClean="0"/>
              <a:t>Click to edit text</a:t>
            </a:r>
          </a:p>
        </p:txBody>
      </p:sp>
      <p:sp>
        <p:nvSpPr>
          <p:cNvPr id="13" name="Text Placeholder 12"/>
          <p:cNvSpPr>
            <a:spLocks noGrp="1"/>
          </p:cNvSpPr>
          <p:nvPr>
            <p:ph type="body" sz="quarter" idx="17" hasCustomPrompt="1"/>
          </p:nvPr>
        </p:nvSpPr>
        <p:spPr>
          <a:xfrm>
            <a:off x="2971800" y="3352800"/>
            <a:ext cx="5257800" cy="838200"/>
          </a:xfrm>
        </p:spPr>
        <p:txBody>
          <a:bodyPr anchor="ctr"/>
          <a:lstStyle>
            <a:lvl1pPr marL="0" indent="0">
              <a:buNone/>
              <a:defRPr/>
            </a:lvl1pPr>
          </a:lstStyle>
          <a:p>
            <a:pPr lvl="0"/>
            <a:r>
              <a:rPr lang="en-US" dirty="0" smtClean="0"/>
              <a:t>Click to edit text</a:t>
            </a:r>
          </a:p>
        </p:txBody>
      </p:sp>
      <p:sp>
        <p:nvSpPr>
          <p:cNvPr id="15" name="Text Placeholder 14"/>
          <p:cNvSpPr>
            <a:spLocks noGrp="1"/>
          </p:cNvSpPr>
          <p:nvPr>
            <p:ph type="body" sz="quarter" idx="18" hasCustomPrompt="1"/>
          </p:nvPr>
        </p:nvSpPr>
        <p:spPr>
          <a:xfrm>
            <a:off x="2971800" y="4191000"/>
            <a:ext cx="5257800" cy="914400"/>
          </a:xfrm>
        </p:spPr>
        <p:txBody>
          <a:bodyPr anchor="ctr"/>
          <a:lstStyle>
            <a:lvl1pPr marL="0" indent="0">
              <a:buNone/>
              <a:defRPr/>
            </a:lvl1pPr>
          </a:lstStyle>
          <a:p>
            <a:pPr lvl="0"/>
            <a:r>
              <a:rPr lang="en-US" dirty="0" smtClean="0"/>
              <a:t>Click to edit text </a:t>
            </a:r>
          </a:p>
        </p:txBody>
      </p:sp>
    </p:spTree>
    <p:extLst>
      <p:ext uri="{BB962C8B-B14F-4D97-AF65-F5344CB8AC3E}">
        <p14:creationId xmlns:p14="http://schemas.microsoft.com/office/powerpoint/2010/main" val="1173211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graphicFrame>
        <p:nvGraphicFramePr>
          <p:cNvPr id="6" name="Diagram 5"/>
          <p:cNvGraphicFramePr/>
          <p:nvPr userDrawn="1">
            <p:extLst>
              <p:ext uri="{D42A27DB-BD31-4B8C-83A1-F6EECF244321}">
                <p14:modId xmlns:p14="http://schemas.microsoft.com/office/powerpoint/2010/main" val="3579036782"/>
              </p:ext>
            </p:extLst>
          </p:nvPr>
        </p:nvGraphicFramePr>
        <p:xfrm>
          <a:off x="914400" y="1600200"/>
          <a:ext cx="73152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p:cNvSpPr>
            <a:spLocks noGrp="1"/>
          </p:cNvSpPr>
          <p:nvPr>
            <p:ph type="title"/>
          </p:nvPr>
        </p:nvSpPr>
        <p:spPr/>
        <p:txBody>
          <a:bodyPr/>
          <a:lstStyle/>
          <a:p>
            <a:r>
              <a:rPr lang="fr-FR" smtClean="0"/>
              <a:t>Modifiez le style du titre</a:t>
            </a:r>
            <a:endParaRPr lang="en-US"/>
          </a:p>
        </p:txBody>
      </p:sp>
      <p:sp>
        <p:nvSpPr>
          <p:cNvPr id="3" name="Footer Placeholder 2"/>
          <p:cNvSpPr>
            <a:spLocks noGrp="1"/>
          </p:cNvSpPr>
          <p:nvPr>
            <p:ph type="ftr" sz="quarter" idx="10"/>
          </p:nvPr>
        </p:nvSpPr>
        <p:spPr/>
        <p:txBody>
          <a:bodyPr/>
          <a:lstStyle/>
          <a:p>
            <a:pPr algn="ctr" defTabSz="457200"/>
            <a:r>
              <a:rPr lang="en-US" dirty="0" smtClean="0"/>
              <a:t>©2014 Federal Reserve Bank of Minneapolis. Materials are not to be used without consent.  </a:t>
            </a:r>
            <a:endParaRPr lang="en-US" dirty="0"/>
          </a:p>
        </p:txBody>
      </p:sp>
      <p:sp>
        <p:nvSpPr>
          <p:cNvPr id="4" name="Slide Number Placeholder 3"/>
          <p:cNvSpPr>
            <a:spLocks noGrp="1"/>
          </p:cNvSpPr>
          <p:nvPr>
            <p:ph type="sldNum" sz="quarter" idx="11"/>
          </p:nvPr>
        </p:nvSpPr>
        <p:spPr/>
        <p:txBody>
          <a:bodyPr/>
          <a:lstStyle/>
          <a:p>
            <a:pPr defTabSz="457200"/>
            <a:fld id="{1A916E81-510E-7549-AB3B-1EEA05454102}" type="slidenum">
              <a:rPr lang="en-US" smtClean="0"/>
              <a:pPr defTabSz="457200"/>
              <a:t>‹N°›</a:t>
            </a:fld>
            <a:endParaRPr lang="en-US" dirty="0"/>
          </a:p>
        </p:txBody>
      </p:sp>
      <p:sp>
        <p:nvSpPr>
          <p:cNvPr id="7" name="Text Placeholder 4"/>
          <p:cNvSpPr>
            <a:spLocks noGrp="1"/>
          </p:cNvSpPr>
          <p:nvPr>
            <p:ph type="body" sz="quarter" idx="14" hasCustomPrompt="1"/>
          </p:nvPr>
        </p:nvSpPr>
        <p:spPr>
          <a:xfrm>
            <a:off x="457200" y="5943600"/>
            <a:ext cx="8229600" cy="381000"/>
          </a:xfrm>
        </p:spPr>
        <p:txBody>
          <a:bodyPr anchor="b">
            <a:normAutofit/>
          </a:bodyPr>
          <a:lstStyle>
            <a:lvl1pPr marL="0" indent="0">
              <a:buNone/>
              <a:defRPr sz="1200" baseline="0"/>
            </a:lvl1pPr>
          </a:lstStyle>
          <a:p>
            <a:pPr lvl="0"/>
            <a:r>
              <a:rPr lang="en-US" dirty="0" smtClean="0"/>
              <a:t>Click to add source or delete text box</a:t>
            </a:r>
            <a:endParaRPr lang="en-US" dirty="0"/>
          </a:p>
        </p:txBody>
      </p:sp>
      <p:sp>
        <p:nvSpPr>
          <p:cNvPr id="8" name="Text Placeholder 7"/>
          <p:cNvSpPr>
            <a:spLocks noGrp="1"/>
          </p:cNvSpPr>
          <p:nvPr>
            <p:ph type="body" sz="quarter" idx="15" hasCustomPrompt="1"/>
          </p:nvPr>
        </p:nvSpPr>
        <p:spPr>
          <a:xfrm>
            <a:off x="2971800" y="1600200"/>
            <a:ext cx="5257800" cy="1219200"/>
          </a:xfrm>
        </p:spPr>
        <p:txBody>
          <a:bodyPr anchor="ctr"/>
          <a:lstStyle>
            <a:lvl1pPr marL="0" indent="0">
              <a:buNone/>
              <a:defRPr/>
            </a:lvl1pPr>
          </a:lstStyle>
          <a:p>
            <a:pPr lvl="0"/>
            <a:r>
              <a:rPr lang="en-US" dirty="0" smtClean="0"/>
              <a:t>Click to edit text </a:t>
            </a:r>
          </a:p>
        </p:txBody>
      </p:sp>
      <p:sp>
        <p:nvSpPr>
          <p:cNvPr id="10" name="Text Placeholder 9"/>
          <p:cNvSpPr>
            <a:spLocks noGrp="1"/>
          </p:cNvSpPr>
          <p:nvPr>
            <p:ph type="body" sz="quarter" idx="16" hasCustomPrompt="1"/>
          </p:nvPr>
        </p:nvSpPr>
        <p:spPr>
          <a:xfrm>
            <a:off x="2971800" y="2819400"/>
            <a:ext cx="5257800" cy="1219200"/>
          </a:xfrm>
        </p:spPr>
        <p:txBody>
          <a:bodyPr anchor="ctr"/>
          <a:lstStyle>
            <a:lvl1pPr marL="0" indent="0">
              <a:buNone/>
              <a:defRPr/>
            </a:lvl1pPr>
          </a:lstStyle>
          <a:p>
            <a:pPr lvl="0"/>
            <a:r>
              <a:rPr lang="en-US" dirty="0" smtClean="0"/>
              <a:t>Click to edit text </a:t>
            </a:r>
          </a:p>
        </p:txBody>
      </p:sp>
      <p:sp>
        <p:nvSpPr>
          <p:cNvPr id="12" name="Text Placeholder 11"/>
          <p:cNvSpPr>
            <a:spLocks noGrp="1"/>
          </p:cNvSpPr>
          <p:nvPr>
            <p:ph type="body" sz="quarter" idx="17" hasCustomPrompt="1"/>
          </p:nvPr>
        </p:nvSpPr>
        <p:spPr>
          <a:xfrm>
            <a:off x="2971800" y="4038600"/>
            <a:ext cx="5257800" cy="1219200"/>
          </a:xfrm>
        </p:spPr>
        <p:txBody>
          <a:bodyPr anchor="ctr"/>
          <a:lstStyle>
            <a:lvl1pPr marL="0" indent="0">
              <a:buNone/>
              <a:defRPr/>
            </a:lvl1pPr>
          </a:lstStyle>
          <a:p>
            <a:pPr lvl="0"/>
            <a:r>
              <a:rPr lang="en-US" dirty="0" smtClean="0"/>
              <a:t>Click to edit text   </a:t>
            </a:r>
          </a:p>
        </p:txBody>
      </p:sp>
    </p:spTree>
    <p:extLst>
      <p:ext uri="{BB962C8B-B14F-4D97-AF65-F5344CB8AC3E}">
        <p14:creationId xmlns:p14="http://schemas.microsoft.com/office/powerpoint/2010/main" val="1862174135"/>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rmAutofit/>
          </a:bodyPr>
          <a:lstStyle>
            <a:lvl1pPr>
              <a:defRPr sz="5400"/>
            </a:lvl1pPr>
          </a:lstStyle>
          <a:p>
            <a:r>
              <a:rPr lang="fr-FR" smtClean="0"/>
              <a:t>Modifiez le style du titre</a:t>
            </a:r>
            <a:endParaRPr lang="en-US" dirty="0"/>
          </a:p>
        </p:txBody>
      </p:sp>
    </p:spTree>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2"/>
          <p:cNvPicPr>
            <a:picLocks noChangeAspect="1" noChangeArrowheads="1"/>
          </p:cNvPicPr>
          <p:nvPr/>
        </p:nvPicPr>
        <p:blipFill rotWithShape="1">
          <a:blip r:embed="rId17">
            <a:extLst>
              <a:ext uri="{28A0092B-C50C-407E-A947-70E740481C1C}">
                <a14:useLocalDpi xmlns:a14="http://schemas.microsoft.com/office/drawing/2010/main" val="0"/>
              </a:ext>
            </a:extLst>
          </a:blip>
          <a:srcRect l="4452" t="-279" r="492" b="2423"/>
          <a:stretch/>
        </p:blipFill>
        <p:spPr bwMode="auto">
          <a:xfrm>
            <a:off x="221512" y="76200"/>
            <a:ext cx="8778875" cy="662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304800" y="304800"/>
            <a:ext cx="6934200" cy="1143000"/>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 Second level</a:t>
            </a:r>
          </a:p>
          <a:p>
            <a:pPr lvl="2"/>
            <a:r>
              <a:rPr lang="en-US" dirty="0" smtClean="0"/>
              <a:t> Third level</a:t>
            </a:r>
          </a:p>
          <a:p>
            <a:pPr lvl="3"/>
            <a:r>
              <a:rPr lang="en-US" dirty="0" smtClean="0"/>
              <a:t>Fourth level</a:t>
            </a:r>
          </a:p>
          <a:p>
            <a:pPr lvl="4"/>
            <a:r>
              <a:rPr lang="en-US" dirty="0" smtClean="0"/>
              <a:t>Fifth level</a:t>
            </a:r>
            <a:endParaRPr lang="en-US" dirty="0"/>
          </a:p>
        </p:txBody>
      </p:sp>
      <p:sp>
        <p:nvSpPr>
          <p:cNvPr id="9" name="Footer Placeholder 4"/>
          <p:cNvSpPr>
            <a:spLocks noGrp="1"/>
          </p:cNvSpPr>
          <p:nvPr>
            <p:ph type="ftr" sz="quarter" idx="3"/>
          </p:nvPr>
        </p:nvSpPr>
        <p:spPr>
          <a:xfrm>
            <a:off x="381000" y="6356349"/>
            <a:ext cx="7467600" cy="365125"/>
          </a:xfrm>
          <a:prstGeom prst="rect">
            <a:avLst/>
          </a:prstGeom>
        </p:spPr>
        <p:txBody>
          <a:bodyPr/>
          <a:lstStyle>
            <a:lvl1pPr>
              <a:defRPr sz="1200">
                <a:solidFill>
                  <a:schemeClr val="tx1"/>
                </a:solidFill>
                <a:latin typeface="Calibri" pitchFamily="34" charset="0"/>
                <a:cs typeface="Calibri" pitchFamily="34" charset="0"/>
              </a:defRPr>
            </a:lvl1pPr>
          </a:lstStyle>
          <a:p>
            <a:pPr algn="ctr" defTabSz="457200"/>
            <a:r>
              <a:rPr lang="en-US" dirty="0" smtClean="0"/>
              <a:t>©2014 Federal Reserve Bank of Minneapolis. Materials are not to be used without consent.  </a:t>
            </a:r>
            <a:endParaRPr lang="en-US" dirty="0"/>
          </a:p>
        </p:txBody>
      </p:sp>
      <p:sp>
        <p:nvSpPr>
          <p:cNvPr id="10" name="Slide Number Placeholder 5"/>
          <p:cNvSpPr>
            <a:spLocks noGrp="1"/>
          </p:cNvSpPr>
          <p:nvPr>
            <p:ph type="sldNum" sz="quarter" idx="4"/>
          </p:nvPr>
        </p:nvSpPr>
        <p:spPr>
          <a:xfrm>
            <a:off x="7848600" y="6356350"/>
            <a:ext cx="838200" cy="365125"/>
          </a:xfrm>
          <a:prstGeom prst="rect">
            <a:avLst/>
          </a:prstGeom>
        </p:spPr>
        <p:txBody>
          <a:bodyPr/>
          <a:lstStyle>
            <a:lvl1pPr algn="r">
              <a:defRPr sz="1200">
                <a:solidFill>
                  <a:schemeClr val="tx1"/>
                </a:solidFill>
                <a:latin typeface="Calibri" pitchFamily="34" charset="0"/>
                <a:cs typeface="Calibri" pitchFamily="34" charset="0"/>
              </a:defRPr>
            </a:lvl1pPr>
          </a:lstStyle>
          <a:p>
            <a:pPr defTabSz="457200"/>
            <a:fld id="{1A916E81-510E-7549-AB3B-1EEA05454102}" type="slidenum">
              <a:rPr lang="en-US" smtClean="0"/>
              <a:pPr defTabSz="457200"/>
              <a:t>‹N°›</a:t>
            </a:fld>
            <a:endParaRPr lang="en-US" dirty="0"/>
          </a:p>
        </p:txBody>
      </p:sp>
      <p:pic>
        <p:nvPicPr>
          <p:cNvPr id="22" name="Picture 21" descr="FRB mpls steely logo.jpg"/>
          <p:cNvPicPr>
            <a:picLocks noChangeAspect="1"/>
          </p:cNvPicPr>
          <p:nvPr/>
        </p:nvPicPr>
        <p:blipFill>
          <a:blip r:embed="rId18" cstate="print">
            <a:clrChange>
              <a:clrFrom>
                <a:srgbClr val="FFFFFF"/>
              </a:clrFrom>
              <a:clrTo>
                <a:srgbClr val="FFFFFF">
                  <a:alpha val="0"/>
                </a:srgbClr>
              </a:clrTo>
            </a:clrChange>
          </a:blip>
          <a:stretch>
            <a:fillRect/>
          </a:stretch>
        </p:blipFill>
        <p:spPr>
          <a:xfrm>
            <a:off x="7467600" y="152400"/>
            <a:ext cx="1139190" cy="11557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5" r:id="rId4"/>
    <p:sldLayoutId id="2147483691" r:id="rId5"/>
    <p:sldLayoutId id="2147483693" r:id="rId6"/>
    <p:sldLayoutId id="2147483694" r:id="rId7"/>
    <p:sldLayoutId id="2147483695" r:id="rId8"/>
    <p:sldLayoutId id="2147483673" r:id="rId9"/>
    <p:sldLayoutId id="2147483674" r:id="rId10"/>
    <p:sldLayoutId id="2147483696" r:id="rId11"/>
    <p:sldLayoutId id="2147483697" r:id="rId12"/>
    <p:sldLayoutId id="2147483698" r:id="rId13"/>
    <p:sldLayoutId id="2147483699" r:id="rId14"/>
    <p:sldLayoutId id="2147483700" r:id="rId15"/>
  </p:sldLayoutIdLst>
  <p:timing>
    <p:tnLst>
      <p:par>
        <p:cTn id="1" dur="indefinite" restart="never" nodeType="tmRoot"/>
      </p:par>
    </p:tnLst>
  </p:timing>
  <p:hf hdr="0" dt="0"/>
  <p:txStyles>
    <p:titleStyle>
      <a:lvl1pPr algn="l" defTabSz="457200" rtl="0" eaLnBrk="1" latinLnBrk="0" hangingPunct="1">
        <a:lnSpc>
          <a:spcPct val="80000"/>
        </a:lnSpc>
        <a:spcBef>
          <a:spcPct val="0"/>
        </a:spcBef>
        <a:buNone/>
        <a:defRPr sz="4000" b="0" i="0" kern="1300" spc="0">
          <a:solidFill>
            <a:schemeClr val="tx1"/>
          </a:solidFill>
          <a:latin typeface="Calibri" pitchFamily="34" charset="0"/>
          <a:ea typeface="+mj-ea"/>
          <a:cs typeface="Calibri" pitchFamily="34" charset="0"/>
        </a:defRPr>
      </a:lvl1pPr>
    </p:titleStyle>
    <p:bodyStyle>
      <a:lvl1pPr marL="342900" indent="-342900" algn="l" defTabSz="457200" rtl="0" eaLnBrk="1" latinLnBrk="0" hangingPunct="1">
        <a:spcBef>
          <a:spcPct val="20000"/>
        </a:spcBef>
        <a:buClr>
          <a:srgbClr val="8D8465"/>
        </a:buClr>
        <a:buFont typeface="Arial" pitchFamily="34" charset="0"/>
        <a:buChar char="•"/>
        <a:defRPr sz="2800" kern="1200" spc="0">
          <a:solidFill>
            <a:schemeClr val="tx1"/>
          </a:solidFill>
          <a:latin typeface="Calibri" pitchFamily="34" charset="0"/>
          <a:ea typeface="+mn-ea"/>
          <a:cs typeface="Calibri" pitchFamily="34" charset="0"/>
        </a:defRPr>
      </a:lvl1pPr>
      <a:lvl2pPr marL="742950" indent="-285750" algn="l" defTabSz="457200" rtl="0" eaLnBrk="1" latinLnBrk="0" hangingPunct="1">
        <a:spcBef>
          <a:spcPct val="20000"/>
        </a:spcBef>
        <a:buClr>
          <a:srgbClr val="8D8465"/>
        </a:buClr>
        <a:buFont typeface="Calibri" pitchFamily="34" charset="0"/>
        <a:buChar char="—"/>
        <a:defRPr sz="2600" kern="1200" spc="0">
          <a:solidFill>
            <a:schemeClr val="tx1"/>
          </a:solidFill>
          <a:latin typeface="Calibri" pitchFamily="34" charset="0"/>
          <a:ea typeface="+mn-ea"/>
          <a:cs typeface="Calibri" pitchFamily="34" charset="0"/>
        </a:defRPr>
      </a:lvl2pPr>
      <a:lvl3pPr marL="1143000" indent="-228600" algn="l" defTabSz="457200" rtl="0" eaLnBrk="1" latinLnBrk="0" hangingPunct="1">
        <a:spcBef>
          <a:spcPct val="20000"/>
        </a:spcBef>
        <a:buClr>
          <a:srgbClr val="8D8465"/>
        </a:buClr>
        <a:buFont typeface="Courier New" pitchFamily="49" charset="0"/>
        <a:buChar char="o"/>
        <a:defRPr sz="2400" kern="1200" spc="0">
          <a:solidFill>
            <a:schemeClr val="tx1"/>
          </a:solidFill>
          <a:latin typeface="Calibri" pitchFamily="34" charset="0"/>
          <a:ea typeface="+mn-ea"/>
          <a:cs typeface="Calibri" pitchFamily="34" charset="0"/>
        </a:defRPr>
      </a:lvl3pPr>
      <a:lvl4pPr marL="1600200" indent="-228600" algn="l" defTabSz="457200" rtl="0" eaLnBrk="1" latinLnBrk="0" hangingPunct="1">
        <a:spcBef>
          <a:spcPct val="20000"/>
        </a:spcBef>
        <a:buClr>
          <a:srgbClr val="8D8465"/>
        </a:buClr>
        <a:buFont typeface="Wingdings" pitchFamily="2" charset="2"/>
        <a:buChar char="§"/>
        <a:defRPr sz="2200" kern="1200" spc="0">
          <a:solidFill>
            <a:schemeClr val="tx1"/>
          </a:solidFill>
          <a:latin typeface="Calibri" pitchFamily="34" charset="0"/>
          <a:ea typeface="+mn-ea"/>
          <a:cs typeface="Calibri" pitchFamily="34" charset="0"/>
        </a:defRPr>
      </a:lvl4pPr>
      <a:lvl5pPr marL="2057400" indent="-228600" algn="l" defTabSz="457200" rtl="0" eaLnBrk="1" latinLnBrk="0" hangingPunct="1">
        <a:spcBef>
          <a:spcPct val="20000"/>
        </a:spcBef>
        <a:buClr>
          <a:srgbClr val="8D8465"/>
        </a:buClr>
        <a:buFont typeface="Arial" pitchFamily="34" charset="0"/>
        <a:buChar char="•"/>
        <a:defRPr sz="2000" kern="1200" spc="0">
          <a:solidFill>
            <a:schemeClr val="tx1"/>
          </a:solidFill>
          <a:latin typeface="Calibri" pitchFamily="34" charset="0"/>
          <a:ea typeface="+mn-ea"/>
          <a:cs typeface="Calibri"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2"/>
      </p:bgRef>
    </p:bg>
    <p:spTree>
      <p:nvGrpSpPr>
        <p:cNvPr id="1" name=""/>
        <p:cNvGrpSpPr/>
        <p:nvPr/>
      </p:nvGrpSpPr>
      <p:grpSpPr>
        <a:xfrm>
          <a:off x="0" y="0"/>
          <a:ext cx="0" cy="0"/>
          <a:chOff x="0" y="0"/>
          <a:chExt cx="0" cy="0"/>
        </a:xfrm>
      </p:grpSpPr>
      <p:sp>
        <p:nvSpPr>
          <p:cNvPr id="12" name="Rectangle 11"/>
          <p:cNvSpPr/>
          <p:nvPr/>
        </p:nvSpPr>
        <p:spPr>
          <a:xfrm>
            <a:off x="228600" y="152400"/>
            <a:ext cx="8686800" cy="2590800"/>
          </a:xfrm>
          <a:prstGeom prst="rect">
            <a:avLst/>
          </a:prstGeom>
          <a:solidFill>
            <a:srgbClr val="E1DFD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Rectangle 12"/>
          <p:cNvSpPr/>
          <p:nvPr/>
        </p:nvSpPr>
        <p:spPr>
          <a:xfrm>
            <a:off x="1828800" y="246888"/>
            <a:ext cx="6934200" cy="571501"/>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5" name="Picture 2"/>
          <p:cNvPicPr>
            <a:picLocks noChangeAspect="1" noChangeArrowheads="1"/>
          </p:cNvPicPr>
          <p:nvPr/>
        </p:nvPicPr>
        <p:blipFill>
          <a:blip r:embed="rId2" cstate="print"/>
          <a:srcRect t="1112" r="16936"/>
          <a:stretch>
            <a:fillRect/>
          </a:stretch>
        </p:blipFill>
        <p:spPr bwMode="auto">
          <a:xfrm>
            <a:off x="3048000" y="237744"/>
            <a:ext cx="5860895" cy="3313872"/>
          </a:xfrm>
          <a:prstGeom prst="rect">
            <a:avLst/>
          </a:prstGeom>
          <a:noFill/>
          <a:ln w="9525">
            <a:noFill/>
            <a:miter lim="800000"/>
            <a:headEnd/>
            <a:tailEnd/>
          </a:ln>
          <a:effectLst/>
        </p:spPr>
      </p:pic>
      <p:sp>
        <p:nvSpPr>
          <p:cNvPr id="19" name="Rectangle 18"/>
          <p:cNvSpPr/>
          <p:nvPr/>
        </p:nvSpPr>
        <p:spPr>
          <a:xfrm>
            <a:off x="228600" y="1066800"/>
            <a:ext cx="8686800" cy="56388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Rectangle 14"/>
          <p:cNvSpPr/>
          <p:nvPr/>
        </p:nvSpPr>
        <p:spPr>
          <a:xfrm>
            <a:off x="228600" y="246888"/>
            <a:ext cx="4953000" cy="289560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Rectangle 6"/>
          <p:cNvSpPr/>
          <p:nvPr/>
        </p:nvSpPr>
        <p:spPr>
          <a:xfrm>
            <a:off x="228600" y="237744"/>
            <a:ext cx="5257800" cy="6035070"/>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timing>
    <p:tnLst>
      <p:par>
        <p:cTn id="1" dur="indefinite" restart="never" nodeType="tmRoot"/>
      </p:par>
    </p:tnLst>
  </p:timing>
  <p:hf hdr="0" dt="0"/>
  <p:txStyles>
    <p:titleStyle>
      <a:lvl1pPr algn="l" defTabSz="457200" rtl="0" eaLnBrk="1" latinLnBrk="0" hangingPunct="1">
        <a:spcBef>
          <a:spcPct val="0"/>
        </a:spcBef>
        <a:buNone/>
        <a:defRPr sz="4400" b="0" i="0" kern="1300" spc="0">
          <a:solidFill>
            <a:srgbClr val="514D45"/>
          </a:solidFill>
          <a:latin typeface="Calibri" pitchFamily="34" charset="0"/>
          <a:ea typeface="+mj-ea"/>
          <a:cs typeface="Calibri" pitchFamily="34" charset="0"/>
        </a:defRPr>
      </a:lvl1pPr>
    </p:titleStyle>
    <p:bodyStyle>
      <a:lvl1pPr marL="342900" indent="-342900" algn="l" defTabSz="457200" rtl="0" eaLnBrk="1" latinLnBrk="0" hangingPunct="1">
        <a:spcBef>
          <a:spcPct val="20000"/>
        </a:spcBef>
        <a:buFont typeface="Wingdings" charset="2"/>
        <a:buChar char="§"/>
        <a:defRPr sz="3200" kern="1200" spc="0">
          <a:solidFill>
            <a:srgbClr val="514D45"/>
          </a:solidFill>
          <a:latin typeface="Calibri" pitchFamily="34" charset="0"/>
          <a:ea typeface="+mn-ea"/>
          <a:cs typeface="Calibri" pitchFamily="34" charset="0"/>
        </a:defRPr>
      </a:lvl1pPr>
      <a:lvl2pPr marL="742950" indent="-285750" algn="l" defTabSz="457200" rtl="0" eaLnBrk="1" latinLnBrk="0" hangingPunct="1">
        <a:spcBef>
          <a:spcPct val="20000"/>
        </a:spcBef>
        <a:buFont typeface="Wingdings" charset="2"/>
        <a:buChar char="§"/>
        <a:defRPr sz="2800" kern="1200" spc="0">
          <a:solidFill>
            <a:srgbClr val="514D45"/>
          </a:solidFill>
          <a:latin typeface="Calibri" pitchFamily="34" charset="0"/>
          <a:ea typeface="+mn-ea"/>
          <a:cs typeface="Calibri" pitchFamily="34" charset="0"/>
        </a:defRPr>
      </a:lvl2pPr>
      <a:lvl3pPr marL="1143000" indent="-228600" algn="l" defTabSz="457200" rtl="0" eaLnBrk="1" latinLnBrk="0" hangingPunct="1">
        <a:spcBef>
          <a:spcPct val="20000"/>
        </a:spcBef>
        <a:buClr>
          <a:srgbClr val="696358"/>
        </a:buClr>
        <a:buFont typeface="Wingdings" charset="2"/>
        <a:buChar char="§"/>
        <a:defRPr sz="2400" kern="1200" spc="0">
          <a:solidFill>
            <a:srgbClr val="514D45"/>
          </a:solidFill>
          <a:latin typeface="Calibri" pitchFamily="34" charset="0"/>
          <a:ea typeface="+mn-ea"/>
          <a:cs typeface="Calibri" pitchFamily="34" charset="0"/>
        </a:defRPr>
      </a:lvl3pPr>
      <a:lvl4pPr marL="1600200" indent="-228600" algn="l" defTabSz="457200" rtl="0" eaLnBrk="1" latinLnBrk="0" hangingPunct="1">
        <a:spcBef>
          <a:spcPct val="20000"/>
        </a:spcBef>
        <a:buFont typeface="Wingdings" charset="2"/>
        <a:buChar char="§"/>
        <a:defRPr sz="2200" kern="1200" spc="0">
          <a:solidFill>
            <a:srgbClr val="514D45"/>
          </a:solidFill>
          <a:latin typeface="Calibri" pitchFamily="34" charset="0"/>
          <a:ea typeface="+mn-ea"/>
          <a:cs typeface="Calibri" pitchFamily="34" charset="0"/>
        </a:defRPr>
      </a:lvl4pPr>
      <a:lvl5pPr marL="2057400" indent="-228600" algn="l" defTabSz="457200" rtl="0" eaLnBrk="1" latinLnBrk="0" hangingPunct="1">
        <a:spcBef>
          <a:spcPct val="20000"/>
        </a:spcBef>
        <a:buFont typeface="Wingdings" charset="2"/>
        <a:buChar char="§"/>
        <a:defRPr sz="2000" kern="1200" spc="0">
          <a:solidFill>
            <a:srgbClr val="514D45"/>
          </a:solidFill>
          <a:latin typeface="Calibri" pitchFamily="34" charset="0"/>
          <a:ea typeface="+mn-ea"/>
          <a:cs typeface="Calibri"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3">
        <a:schemeClr val="bg2"/>
      </p:bgRef>
    </p:bg>
    <p:spTree>
      <p:nvGrpSpPr>
        <p:cNvPr id="1" name=""/>
        <p:cNvGrpSpPr/>
        <p:nvPr/>
      </p:nvGrpSpPr>
      <p:grpSpPr>
        <a:xfrm>
          <a:off x="0" y="0"/>
          <a:ext cx="0" cy="0"/>
          <a:chOff x="0" y="0"/>
          <a:chExt cx="0" cy="0"/>
        </a:xfrm>
      </p:grpSpPr>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4452" t="-279" r="492" b="2423"/>
          <a:stretch/>
        </p:blipFill>
        <p:spPr bwMode="auto">
          <a:xfrm>
            <a:off x="221512" y="76200"/>
            <a:ext cx="8778875" cy="662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9" descr="FRB mpls steely logo.jpg"/>
          <p:cNvPicPr>
            <a:picLocks noChangeAspect="1"/>
          </p:cNvPicPr>
          <p:nvPr/>
        </p:nvPicPr>
        <p:blipFill>
          <a:blip r:embed="rId3" cstate="print">
            <a:clrChange>
              <a:clrFrom>
                <a:srgbClr val="FFFFFF"/>
              </a:clrFrom>
              <a:clrTo>
                <a:srgbClr val="FFFFFF">
                  <a:alpha val="0"/>
                </a:srgbClr>
              </a:clrTo>
            </a:clrChange>
          </a:blip>
          <a:stretch>
            <a:fillRect/>
          </a:stretch>
        </p:blipFill>
        <p:spPr>
          <a:xfrm>
            <a:off x="7467600" y="152400"/>
            <a:ext cx="1139190" cy="1155700"/>
          </a:xfrm>
          <a:prstGeom prst="rect">
            <a:avLst/>
          </a:prstGeom>
        </p:spPr>
      </p:pic>
    </p:spTree>
  </p:cSld>
  <p:clrMap bg1="lt1" tx1="dk1" bg2="lt2" tx2="dk2" accent1="accent1" accent2="accent2" accent3="accent3" accent4="accent4" accent5="accent5" accent6="accent6" hlink="hlink" folHlink="folHlink"/>
  <p:timing>
    <p:tnLst>
      <p:par>
        <p:cTn id="1" dur="indefinite" restart="never" nodeType="tmRoot"/>
      </p:par>
    </p:tnLst>
  </p:timing>
  <p:hf hdr="0" dt="0"/>
  <p:txStyles>
    <p:titleStyle>
      <a:lvl1pPr algn="l" defTabSz="457200" rtl="0" eaLnBrk="1" latinLnBrk="0" hangingPunct="1">
        <a:spcBef>
          <a:spcPct val="0"/>
        </a:spcBef>
        <a:buNone/>
        <a:defRPr sz="4400" b="0" i="0" kern="1300" spc="0">
          <a:solidFill>
            <a:srgbClr val="514D45"/>
          </a:solidFill>
          <a:latin typeface="Calibri" pitchFamily="34" charset="0"/>
          <a:ea typeface="+mj-ea"/>
          <a:cs typeface="Calibri" pitchFamily="34" charset="0"/>
        </a:defRPr>
      </a:lvl1pPr>
    </p:titleStyle>
    <p:bodyStyle>
      <a:lvl1pPr marL="342900" indent="-342900" algn="l" defTabSz="457200" rtl="0" eaLnBrk="1" latinLnBrk="0" hangingPunct="1">
        <a:spcBef>
          <a:spcPct val="20000"/>
        </a:spcBef>
        <a:buFont typeface="Wingdings" charset="2"/>
        <a:buChar char="§"/>
        <a:defRPr sz="3200" kern="1200" spc="0">
          <a:solidFill>
            <a:srgbClr val="514D45"/>
          </a:solidFill>
          <a:latin typeface="Calibri" pitchFamily="34" charset="0"/>
          <a:ea typeface="+mn-ea"/>
          <a:cs typeface="Calibri" pitchFamily="34" charset="0"/>
        </a:defRPr>
      </a:lvl1pPr>
      <a:lvl2pPr marL="742950" indent="-285750" algn="l" defTabSz="457200" rtl="0" eaLnBrk="1" latinLnBrk="0" hangingPunct="1">
        <a:spcBef>
          <a:spcPct val="20000"/>
        </a:spcBef>
        <a:buFont typeface="Wingdings" charset="2"/>
        <a:buChar char="§"/>
        <a:defRPr sz="2800" kern="1200" spc="0">
          <a:solidFill>
            <a:srgbClr val="514D45"/>
          </a:solidFill>
          <a:latin typeface="Calibri" pitchFamily="34" charset="0"/>
          <a:ea typeface="+mn-ea"/>
          <a:cs typeface="Calibri" pitchFamily="34" charset="0"/>
        </a:defRPr>
      </a:lvl2pPr>
      <a:lvl3pPr marL="1143000" indent="-228600" algn="l" defTabSz="457200" rtl="0" eaLnBrk="1" latinLnBrk="0" hangingPunct="1">
        <a:spcBef>
          <a:spcPct val="20000"/>
        </a:spcBef>
        <a:buClr>
          <a:srgbClr val="696358"/>
        </a:buClr>
        <a:buFont typeface="Wingdings" charset="2"/>
        <a:buChar char="§"/>
        <a:defRPr sz="2400" kern="1200" spc="0">
          <a:solidFill>
            <a:srgbClr val="514D45"/>
          </a:solidFill>
          <a:latin typeface="Calibri" pitchFamily="34" charset="0"/>
          <a:ea typeface="+mn-ea"/>
          <a:cs typeface="Calibri" pitchFamily="34" charset="0"/>
        </a:defRPr>
      </a:lvl3pPr>
      <a:lvl4pPr marL="1600200" indent="-228600" algn="l" defTabSz="457200" rtl="0" eaLnBrk="1" latinLnBrk="0" hangingPunct="1">
        <a:spcBef>
          <a:spcPct val="20000"/>
        </a:spcBef>
        <a:buFont typeface="Wingdings" charset="2"/>
        <a:buChar char="§"/>
        <a:defRPr sz="2200" kern="1200" spc="0">
          <a:solidFill>
            <a:srgbClr val="514D45"/>
          </a:solidFill>
          <a:latin typeface="Calibri" pitchFamily="34" charset="0"/>
          <a:ea typeface="+mn-ea"/>
          <a:cs typeface="Calibri" pitchFamily="34" charset="0"/>
        </a:defRPr>
      </a:lvl4pPr>
      <a:lvl5pPr marL="2057400" indent="-228600" algn="l" defTabSz="457200" rtl="0" eaLnBrk="1" latinLnBrk="0" hangingPunct="1">
        <a:spcBef>
          <a:spcPct val="20000"/>
        </a:spcBef>
        <a:buFont typeface="Wingdings" charset="2"/>
        <a:buChar char="§"/>
        <a:defRPr sz="2000" kern="1200" spc="0">
          <a:solidFill>
            <a:srgbClr val="514D45"/>
          </a:solidFill>
          <a:latin typeface="Calibri" pitchFamily="34" charset="0"/>
          <a:ea typeface="+mn-ea"/>
          <a:cs typeface="Calibri"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ctrTitle"/>
          </p:nvPr>
        </p:nvSpPr>
        <p:spPr>
          <a:xfrm>
            <a:off x="504098" y="1361546"/>
            <a:ext cx="7985786" cy="1470025"/>
          </a:xfrm>
        </p:spPr>
        <p:txBody>
          <a:bodyPr/>
          <a:lstStyle/>
          <a:p>
            <a:pPr eaLnBrk="1" hangingPunct="1"/>
            <a:r>
              <a:rPr lang="en-US" altLang="en-US" sz="4800" dirty="0" smtClean="0">
                <a:solidFill>
                  <a:srgbClr val="4A452A"/>
                </a:solidFill>
              </a:rPr>
              <a:t>An Overview of Accredited Standards Committee X9</a:t>
            </a:r>
          </a:p>
        </p:txBody>
      </p:sp>
      <p:sp>
        <p:nvSpPr>
          <p:cNvPr id="18435" name="Text Placeholder 2"/>
          <p:cNvSpPr>
            <a:spLocks noGrp="1"/>
          </p:cNvSpPr>
          <p:nvPr>
            <p:ph type="body" sz="quarter" idx="13"/>
          </p:nvPr>
        </p:nvSpPr>
        <p:spPr/>
        <p:txBody>
          <a:bodyPr/>
          <a:lstStyle/>
          <a:p>
            <a:pPr eaLnBrk="1" hangingPunct="1"/>
            <a:r>
              <a:rPr lang="en-US" altLang="en-US" smtClean="0"/>
              <a:t>  </a:t>
            </a:r>
          </a:p>
        </p:txBody>
      </p:sp>
      <p:sp>
        <p:nvSpPr>
          <p:cNvPr id="3" name="Text Placeholder 2"/>
          <p:cNvSpPr>
            <a:spLocks noGrp="1"/>
          </p:cNvSpPr>
          <p:nvPr>
            <p:ph type="body" sz="quarter" idx="15"/>
          </p:nvPr>
        </p:nvSpPr>
        <p:spPr/>
        <p:txBody>
          <a:bodyPr/>
          <a:lstStyle/>
          <a:p>
            <a:pPr algn="r"/>
            <a:r>
              <a:rPr lang="en-US" dirty="0" smtClean="0"/>
              <a:t>October 27, 2014</a:t>
            </a:r>
            <a:endParaRPr lang="en-US" dirty="0"/>
          </a:p>
        </p:txBody>
      </p:sp>
      <p:sp>
        <p:nvSpPr>
          <p:cNvPr id="5" name="Text Placeholder 4"/>
          <p:cNvSpPr>
            <a:spLocks noGrp="1"/>
          </p:cNvSpPr>
          <p:nvPr>
            <p:ph type="body" sz="quarter" idx="14"/>
          </p:nvPr>
        </p:nvSpPr>
        <p:spPr/>
        <p:txBody>
          <a:bodyPr/>
          <a:lstStyle/>
          <a:p>
            <a:r>
              <a:rPr lang="en-US" b="1" dirty="0" smtClean="0">
                <a:solidFill>
                  <a:schemeClr val="accent5"/>
                </a:solidFill>
              </a:rPr>
              <a:t>Claudia Swendseid</a:t>
            </a:r>
          </a:p>
          <a:p>
            <a:r>
              <a:rPr lang="en-US" b="1" dirty="0" smtClean="0">
                <a:solidFill>
                  <a:schemeClr val="accent5"/>
                </a:solidFill>
              </a:rPr>
              <a:t>Senior Vice President</a:t>
            </a:r>
          </a:p>
          <a:p>
            <a:r>
              <a:rPr lang="en-US" b="1" dirty="0" smtClean="0">
                <a:solidFill>
                  <a:schemeClr val="accent5"/>
                </a:solidFill>
              </a:rPr>
              <a:t>Federal Reserve Bank of </a:t>
            </a:r>
            <a:r>
              <a:rPr lang="en-US" b="1" dirty="0">
                <a:solidFill>
                  <a:schemeClr val="accent5"/>
                </a:solidFill>
              </a:rPr>
              <a:t>M</a:t>
            </a:r>
            <a:r>
              <a:rPr lang="en-US" b="1" dirty="0" smtClean="0">
                <a:solidFill>
                  <a:schemeClr val="accent5"/>
                </a:solidFill>
              </a:rPr>
              <a:t>inneapolis</a:t>
            </a:r>
            <a:endParaRPr lang="en-US" b="1" dirty="0">
              <a:solidFill>
                <a:schemeClr val="accent5"/>
              </a:solidFill>
            </a:endParaRPr>
          </a:p>
        </p:txBody>
      </p:sp>
      <p:sp>
        <p:nvSpPr>
          <p:cNvPr id="6" name="Text Placeholder 8"/>
          <p:cNvSpPr>
            <a:spLocks noGrp="1"/>
          </p:cNvSpPr>
          <p:nvPr>
            <p:ph type="body" sz="quarter" idx="14"/>
          </p:nvPr>
        </p:nvSpPr>
        <p:spPr>
          <a:xfrm>
            <a:off x="592667" y="2802466"/>
            <a:ext cx="7780866" cy="557988"/>
          </a:xfrm>
        </p:spPr>
        <p:txBody>
          <a:bodyPr/>
          <a:lstStyle/>
          <a:p>
            <a:pPr algn="l"/>
            <a:r>
              <a:rPr lang="en-US" sz="2400" dirty="0" smtClean="0"/>
              <a:t>Presentation to W3C Technical Plenary Advisory Committee </a:t>
            </a:r>
            <a:endParaRPr lang="en-US" sz="2400" dirty="0"/>
          </a:p>
        </p:txBody>
      </p:sp>
    </p:spTree>
    <p:extLst>
      <p:ext uri="{BB962C8B-B14F-4D97-AF65-F5344CB8AC3E}">
        <p14:creationId xmlns:p14="http://schemas.microsoft.com/office/powerpoint/2010/main" val="25716690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5"/>
          <p:cNvSpPr>
            <a:spLocks noGrp="1"/>
          </p:cNvSpPr>
          <p:nvPr>
            <p:ph sz="half" idx="2"/>
          </p:nvPr>
        </p:nvSpPr>
        <p:spPr>
          <a:prstGeom prst="rect">
            <a:avLst/>
          </a:prstGeom>
          <a:noFill/>
        </p:spPr>
        <p:txBody>
          <a:bodyPr anchor="b">
            <a:normAutofit/>
          </a:bodyPr>
          <a:lstStyle/>
          <a:p>
            <a:pPr marL="0" indent="0" algn="ctr">
              <a:lnSpc>
                <a:spcPct val="90000"/>
              </a:lnSpc>
              <a:spcBef>
                <a:spcPts val="600"/>
              </a:spcBef>
              <a:buNone/>
            </a:pPr>
            <a:r>
              <a:rPr lang="en-US" b="1" dirty="0" smtClean="0">
                <a:latin typeface="+mn-lt"/>
              </a:rPr>
              <a:t>Federal Reserve Banks</a:t>
            </a:r>
          </a:p>
        </p:txBody>
      </p:sp>
      <p:sp>
        <p:nvSpPr>
          <p:cNvPr id="10" name="Content Placeholder 4"/>
          <p:cNvSpPr txBox="1">
            <a:spLocks/>
          </p:cNvSpPr>
          <p:nvPr/>
        </p:nvSpPr>
        <p:spPr>
          <a:xfrm>
            <a:off x="397933" y="2634602"/>
            <a:ext cx="3813720" cy="3313279"/>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a:lnSpc>
                <a:spcPct val="90000"/>
              </a:lnSpc>
              <a:spcAft>
                <a:spcPts val="600"/>
              </a:spcAft>
            </a:pPr>
            <a:r>
              <a:rPr lang="en-US" sz="1800" b="1" dirty="0" smtClean="0"/>
              <a:t>Serves on the Minneapolis Bank’s senior management committee</a:t>
            </a:r>
          </a:p>
          <a:p>
            <a:pPr>
              <a:lnSpc>
                <a:spcPct val="90000"/>
              </a:lnSpc>
              <a:spcAft>
                <a:spcPts val="600"/>
              </a:spcAft>
            </a:pPr>
            <a:r>
              <a:rPr lang="en-US" sz="1800" b="1" dirty="0" smtClean="0"/>
              <a:t>Provides executive oversight to operations, customer service, technology &amp; payments functions, as well as to the Financial Services Policy Committee Support Office</a:t>
            </a:r>
          </a:p>
          <a:p>
            <a:pPr>
              <a:lnSpc>
                <a:spcPct val="90000"/>
              </a:lnSpc>
              <a:spcAft>
                <a:spcPts val="600"/>
              </a:spcAft>
            </a:pPr>
            <a:r>
              <a:rPr lang="en-US" sz="1800" b="1" dirty="0" smtClean="0"/>
              <a:t>Conducts industry relations on behalf of the Federal Reserve System, serving as a liaison to selected national banking &amp; business associations</a:t>
            </a:r>
          </a:p>
          <a:p>
            <a:pPr>
              <a:lnSpc>
                <a:spcPct val="90000"/>
              </a:lnSpc>
              <a:spcAft>
                <a:spcPts val="600"/>
              </a:spcAft>
            </a:pPr>
            <a:r>
              <a:rPr lang="en-US" sz="1800" b="1" dirty="0" smtClean="0"/>
              <a:t>Vice Chair, Accredited Standards Committee X9, Financial Industry Standards</a:t>
            </a:r>
            <a:endParaRPr lang="en-US" sz="1800" b="1" dirty="0"/>
          </a:p>
        </p:txBody>
      </p:sp>
      <p:graphicFrame>
        <p:nvGraphicFramePr>
          <p:cNvPr id="11" name="Diagram 10"/>
          <p:cNvGraphicFramePr/>
          <p:nvPr>
            <p:extLst>
              <p:ext uri="{D42A27DB-BD31-4B8C-83A1-F6EECF244321}">
                <p14:modId xmlns:p14="http://schemas.microsoft.com/office/powerpoint/2010/main" val="720894996"/>
              </p:ext>
            </p:extLst>
          </p:nvPr>
        </p:nvGraphicFramePr>
        <p:xfrm>
          <a:off x="3958908" y="647665"/>
          <a:ext cx="5270346" cy="48292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TextBox 13"/>
          <p:cNvSpPr txBox="1"/>
          <p:nvPr/>
        </p:nvSpPr>
        <p:spPr>
          <a:xfrm>
            <a:off x="465666" y="692080"/>
            <a:ext cx="3357775" cy="1569660"/>
          </a:xfrm>
          <a:prstGeom prst="rect">
            <a:avLst/>
          </a:prstGeom>
          <a:noFill/>
        </p:spPr>
        <p:txBody>
          <a:bodyPr wrap="square" rtlCol="0">
            <a:spAutoFit/>
          </a:bodyPr>
          <a:lstStyle/>
          <a:p>
            <a:r>
              <a:rPr lang="en-US" sz="2400" b="1" dirty="0" smtClean="0"/>
              <a:t>Claudia Swendseid</a:t>
            </a:r>
          </a:p>
          <a:p>
            <a:r>
              <a:rPr lang="en-US" sz="2400" b="1" dirty="0" smtClean="0"/>
              <a:t>Senior Vice President</a:t>
            </a:r>
          </a:p>
          <a:p>
            <a:r>
              <a:rPr lang="en-US" sz="2400" b="1" dirty="0" smtClean="0"/>
              <a:t>Federal Reserve Bank </a:t>
            </a:r>
            <a:br>
              <a:rPr lang="en-US" sz="2400" b="1" dirty="0" smtClean="0"/>
            </a:br>
            <a:r>
              <a:rPr lang="en-US" sz="2400" b="1" dirty="0" smtClean="0"/>
              <a:t>of Minneapolis</a:t>
            </a:r>
            <a:endParaRPr lang="en-US" sz="2400" b="1" dirty="0"/>
          </a:p>
        </p:txBody>
      </p:sp>
      <p:sp>
        <p:nvSpPr>
          <p:cNvPr id="13" name="Footer Placeholder 3"/>
          <p:cNvSpPr txBox="1">
            <a:spLocks/>
          </p:cNvSpPr>
          <p:nvPr/>
        </p:nvSpPr>
        <p:spPr>
          <a:xfrm>
            <a:off x="673140" y="6269064"/>
            <a:ext cx="7467600" cy="289048"/>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200" smtClean="0"/>
              <a:t>©2014 Federal Reserve Bank of Minneapolis. Materials are not to be used without consent. </a:t>
            </a:r>
          </a:p>
          <a:p>
            <a:pPr algn="ctr"/>
            <a:endParaRPr lang="en-US" sz="1200" dirty="0"/>
          </a:p>
        </p:txBody>
      </p:sp>
      <p:sp>
        <p:nvSpPr>
          <p:cNvPr id="15" name="Slide Number Placeholder 4"/>
          <p:cNvSpPr txBox="1">
            <a:spLocks/>
          </p:cNvSpPr>
          <p:nvPr/>
        </p:nvSpPr>
        <p:spPr bwMode="auto">
          <a:xfrm>
            <a:off x="7848600" y="6356350"/>
            <a:ext cx="8382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marL="0" algn="l" defTabSz="914400" rtl="0" eaLnBrk="0" latinLnBrk="0" hangingPunct="0">
              <a:defRPr sz="1800" kern="1200">
                <a:solidFill>
                  <a:schemeClr val="tx1"/>
                </a:solidFill>
                <a:latin typeface="Calibri" pitchFamily="34" charset="0"/>
                <a:ea typeface="+mn-ea"/>
                <a:cs typeface="Arial" pitchFamily="34" charset="0"/>
              </a:defRPr>
            </a:lvl1pPr>
            <a:lvl2pPr marL="742950" indent="-285750" algn="l" defTabSz="914400" rtl="0" eaLnBrk="0" latinLnBrk="0" hangingPunct="0">
              <a:defRPr sz="1800" kern="1200">
                <a:solidFill>
                  <a:schemeClr val="tx1"/>
                </a:solidFill>
                <a:latin typeface="Calibri" pitchFamily="34" charset="0"/>
                <a:ea typeface="+mn-ea"/>
                <a:cs typeface="Arial" pitchFamily="34" charset="0"/>
              </a:defRPr>
            </a:lvl2pPr>
            <a:lvl3pPr marL="1143000" indent="-228600" algn="l" defTabSz="914400" rtl="0" eaLnBrk="0" latinLnBrk="0" hangingPunct="0">
              <a:defRPr sz="1800" kern="1200">
                <a:solidFill>
                  <a:schemeClr val="tx1"/>
                </a:solidFill>
                <a:latin typeface="Calibri" pitchFamily="34" charset="0"/>
                <a:ea typeface="+mn-ea"/>
                <a:cs typeface="Arial" pitchFamily="34" charset="0"/>
              </a:defRPr>
            </a:lvl3pPr>
            <a:lvl4pPr marL="1600200" indent="-228600" algn="l" defTabSz="914400" rtl="0" eaLnBrk="0" latinLnBrk="0" hangingPunct="0">
              <a:defRPr sz="1800" kern="1200">
                <a:solidFill>
                  <a:schemeClr val="tx1"/>
                </a:solidFill>
                <a:latin typeface="Calibri" pitchFamily="34" charset="0"/>
                <a:ea typeface="+mn-ea"/>
                <a:cs typeface="Arial" pitchFamily="34" charset="0"/>
              </a:defRPr>
            </a:lvl4pPr>
            <a:lvl5pPr marL="2057400" indent="-228600" algn="l" defTabSz="914400" rtl="0" eaLnBrk="0" latinLnBrk="0" hangingPunct="0">
              <a:defRPr sz="1800" kern="1200">
                <a:solidFill>
                  <a:schemeClr val="tx1"/>
                </a:solidFill>
                <a:latin typeface="Calibri" pitchFamily="34" charset="0"/>
                <a:ea typeface="+mn-ea"/>
                <a:cs typeface="Arial" pitchFamily="34" charset="0"/>
              </a:defRPr>
            </a:lvl5pPr>
            <a:lvl6pPr marL="2514600" indent="-228600" algn="l" defTabSz="914400" rtl="0" eaLnBrk="0" fontAlgn="base" latinLnBrk="0" hangingPunct="0">
              <a:spcBef>
                <a:spcPct val="0"/>
              </a:spcBef>
              <a:spcAft>
                <a:spcPct val="0"/>
              </a:spcAft>
              <a:defRPr sz="1800" kern="1200">
                <a:solidFill>
                  <a:schemeClr val="tx1"/>
                </a:solidFill>
                <a:latin typeface="Calibri" pitchFamily="34" charset="0"/>
                <a:ea typeface="+mn-ea"/>
                <a:cs typeface="Arial" pitchFamily="34" charset="0"/>
              </a:defRPr>
            </a:lvl6pPr>
            <a:lvl7pPr marL="2971800" indent="-228600" algn="l" defTabSz="914400" rtl="0" eaLnBrk="0" fontAlgn="base" latinLnBrk="0" hangingPunct="0">
              <a:spcBef>
                <a:spcPct val="0"/>
              </a:spcBef>
              <a:spcAft>
                <a:spcPct val="0"/>
              </a:spcAft>
              <a:defRPr sz="1800" kern="1200">
                <a:solidFill>
                  <a:schemeClr val="tx1"/>
                </a:solidFill>
                <a:latin typeface="Calibri" pitchFamily="34" charset="0"/>
                <a:ea typeface="+mn-ea"/>
                <a:cs typeface="Arial" pitchFamily="34" charset="0"/>
              </a:defRPr>
            </a:lvl7pPr>
            <a:lvl8pPr marL="3429000" indent="-228600" algn="l" defTabSz="914400" rtl="0" eaLnBrk="0" fontAlgn="base" latinLnBrk="0" hangingPunct="0">
              <a:spcBef>
                <a:spcPct val="0"/>
              </a:spcBef>
              <a:spcAft>
                <a:spcPct val="0"/>
              </a:spcAft>
              <a:defRPr sz="1800" kern="1200">
                <a:solidFill>
                  <a:schemeClr val="tx1"/>
                </a:solidFill>
                <a:latin typeface="Calibri" pitchFamily="34" charset="0"/>
                <a:ea typeface="+mn-ea"/>
                <a:cs typeface="Arial" pitchFamily="34" charset="0"/>
              </a:defRPr>
            </a:lvl8pPr>
            <a:lvl9pPr marL="3886200" indent="-228600" algn="l" defTabSz="914400" rtl="0" eaLnBrk="0" fontAlgn="base" latinLnBrk="0" hangingPunct="0">
              <a:spcBef>
                <a:spcPct val="0"/>
              </a:spcBef>
              <a:spcAft>
                <a:spcPct val="0"/>
              </a:spcAft>
              <a:defRPr sz="1800" kern="1200">
                <a:solidFill>
                  <a:schemeClr val="tx1"/>
                </a:solidFill>
                <a:latin typeface="Calibri" pitchFamily="34" charset="0"/>
                <a:ea typeface="+mn-ea"/>
                <a:cs typeface="Arial" pitchFamily="34" charset="0"/>
              </a:defRPr>
            </a:lvl9pPr>
          </a:lstStyle>
          <a:p>
            <a:pPr algn="r" eaLnBrk="1" fontAlgn="base" hangingPunct="1">
              <a:spcBef>
                <a:spcPct val="0"/>
              </a:spcBef>
              <a:spcAft>
                <a:spcPct val="0"/>
              </a:spcAft>
            </a:pPr>
            <a:fld id="{77D5B834-FC7D-48D0-8DD4-3812DADEA6A6}" type="slidenum">
              <a:rPr lang="en-US" altLang="en-US" sz="1200" smtClean="0">
                <a:solidFill>
                  <a:srgbClr val="514D45"/>
                </a:solidFill>
                <a:cs typeface="Calibri" pitchFamily="34" charset="0"/>
              </a:rPr>
              <a:pPr algn="r" eaLnBrk="1" fontAlgn="base" hangingPunct="1">
                <a:spcBef>
                  <a:spcPct val="0"/>
                </a:spcBef>
                <a:spcAft>
                  <a:spcPct val="0"/>
                </a:spcAft>
              </a:pPr>
              <a:t>2</a:t>
            </a:fld>
            <a:endParaRPr lang="en-US" altLang="en-US" sz="1200" dirty="0" smtClean="0">
              <a:solidFill>
                <a:srgbClr val="514D45"/>
              </a:solidFill>
              <a:cs typeface="Calibri" pitchFamily="34" charset="0"/>
            </a:endParaRPr>
          </a:p>
        </p:txBody>
      </p:sp>
    </p:spTree>
    <p:extLst>
      <p:ext uri="{BB962C8B-B14F-4D97-AF65-F5344CB8AC3E}">
        <p14:creationId xmlns:p14="http://schemas.microsoft.com/office/powerpoint/2010/main" val="26011904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04800" y="201768"/>
            <a:ext cx="6934200" cy="1143000"/>
          </a:xfrm>
        </p:spPr>
        <p:txBody>
          <a:bodyPr rtlCol="0">
            <a:normAutofit/>
          </a:bodyPr>
          <a:lstStyle/>
          <a:p>
            <a:pPr eaLnBrk="1" fontAlgn="auto" hangingPunct="1">
              <a:spcAft>
                <a:spcPts val="0"/>
              </a:spcAft>
              <a:defRPr/>
            </a:pPr>
            <a:r>
              <a:rPr lang="en-US" sz="4800" b="1" dirty="0" smtClean="0"/>
              <a:t> </a:t>
            </a:r>
            <a:r>
              <a:rPr lang="en-US" sz="4000" b="1" dirty="0" smtClean="0"/>
              <a:t>ASC X9</a:t>
            </a:r>
          </a:p>
        </p:txBody>
      </p:sp>
      <p:pic>
        <p:nvPicPr>
          <p:cNvPr id="29699" name="Picture 4" descr="logo_transparent"/>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6890196" y="5181600"/>
            <a:ext cx="1796603" cy="1187450"/>
          </a:xfrm>
        </p:spPr>
      </p:pic>
      <p:sp>
        <p:nvSpPr>
          <p:cNvPr id="7171" name="Rectangle 3"/>
          <p:cNvSpPr>
            <a:spLocks noGrp="1" noChangeArrowheads="1"/>
          </p:cNvSpPr>
          <p:nvPr>
            <p:ph type="body" sz="half" idx="4294967295"/>
          </p:nvPr>
        </p:nvSpPr>
        <p:spPr>
          <a:xfrm>
            <a:off x="412123" y="1249251"/>
            <a:ext cx="8397025" cy="5075349"/>
          </a:xfrm>
        </p:spPr>
        <p:txBody>
          <a:bodyPr rtlCol="0">
            <a:normAutofit/>
          </a:bodyPr>
          <a:lstStyle/>
          <a:p>
            <a:pPr eaLnBrk="1" fontAlgn="auto" hangingPunct="1">
              <a:lnSpc>
                <a:spcPts val="2600"/>
              </a:lnSpc>
              <a:spcBef>
                <a:spcPts val="150"/>
              </a:spcBef>
              <a:spcAft>
                <a:spcPts val="200"/>
              </a:spcAft>
              <a:buClr>
                <a:schemeClr val="accent1">
                  <a:lumMod val="75000"/>
                </a:schemeClr>
              </a:buClr>
              <a:buFont typeface="Wingdings" charset="2"/>
              <a:buChar char="§"/>
              <a:defRPr/>
            </a:pPr>
            <a:r>
              <a:rPr lang="en-US" sz="2400" dirty="0" smtClean="0"/>
              <a:t>Accredited Standards Committee (ASC) X9 </a:t>
            </a:r>
            <a:r>
              <a:rPr lang="en-US" sz="2400" i="1" dirty="0" smtClean="0"/>
              <a:t>[accredited by ANSI]</a:t>
            </a:r>
            <a:r>
              <a:rPr lang="en-US" sz="2400" dirty="0" smtClean="0"/>
              <a:t> develops, establishes, maintains, &amp; promotes technical standards for U.S. financial services industry via open, consensus model</a:t>
            </a:r>
          </a:p>
          <a:p>
            <a:pPr lvl="1" eaLnBrk="1" fontAlgn="auto" hangingPunct="1">
              <a:spcBef>
                <a:spcPts val="150"/>
              </a:spcBef>
              <a:spcAft>
                <a:spcPts val="0"/>
              </a:spcAft>
              <a:buClr>
                <a:srgbClr val="006666"/>
              </a:buClr>
              <a:buFont typeface="Courier New" pitchFamily="49" charset="0"/>
              <a:buChar char="­"/>
              <a:defRPr/>
            </a:pPr>
            <a:r>
              <a:rPr lang="en-US" sz="2000" dirty="0" smtClean="0"/>
              <a:t>Owns/maintains over 120 standards &amp; technical reports </a:t>
            </a:r>
          </a:p>
          <a:p>
            <a:pPr lvl="1" eaLnBrk="1" fontAlgn="auto" hangingPunct="1">
              <a:spcBef>
                <a:spcPts val="150"/>
              </a:spcBef>
              <a:spcAft>
                <a:spcPts val="1200"/>
              </a:spcAft>
              <a:buClr>
                <a:srgbClr val="006666"/>
              </a:buClr>
              <a:buFont typeface="Courier New" pitchFamily="49" charset="0"/>
              <a:buChar char="­"/>
              <a:defRPr/>
            </a:pPr>
            <a:r>
              <a:rPr lang="en-US" sz="2000" dirty="0" smtClean="0"/>
              <a:t>Focuses on current &amp; future standards needs of industry</a:t>
            </a:r>
          </a:p>
          <a:p>
            <a:pPr eaLnBrk="1" fontAlgn="auto" hangingPunct="1">
              <a:lnSpc>
                <a:spcPts val="2600"/>
              </a:lnSpc>
              <a:spcBef>
                <a:spcPts val="150"/>
              </a:spcBef>
              <a:spcAft>
                <a:spcPts val="0"/>
              </a:spcAft>
              <a:buClr>
                <a:schemeClr val="accent1">
                  <a:lumMod val="75000"/>
                </a:schemeClr>
              </a:buClr>
              <a:buFont typeface="Wingdings" charset="2"/>
              <a:buChar char="§"/>
              <a:defRPr/>
            </a:pPr>
            <a:r>
              <a:rPr lang="en-US" sz="2400" dirty="0" smtClean="0"/>
              <a:t>Leads U.S. participation in international standards development via ISO (International Organization of Standards) for financial services via open, consensus model</a:t>
            </a:r>
          </a:p>
          <a:p>
            <a:pPr lvl="1" eaLnBrk="1" fontAlgn="auto" hangingPunct="1">
              <a:spcBef>
                <a:spcPts val="150"/>
              </a:spcBef>
              <a:spcAft>
                <a:spcPct val="10000"/>
              </a:spcAft>
              <a:buClr>
                <a:srgbClr val="5F5F5F"/>
              </a:buClr>
              <a:buFont typeface="Courier New" pitchFamily="49" charset="0"/>
              <a:buChar char="­"/>
              <a:defRPr/>
            </a:pPr>
            <a:r>
              <a:rPr lang="en-US" sz="2000" dirty="0" smtClean="0"/>
              <a:t>Votes on U.S. adoption of ISO developed international financial                             services standards </a:t>
            </a:r>
          </a:p>
          <a:p>
            <a:pPr lvl="1" eaLnBrk="1" fontAlgn="auto" hangingPunct="1">
              <a:spcBef>
                <a:spcPts val="150"/>
              </a:spcBef>
              <a:spcAft>
                <a:spcPct val="10000"/>
              </a:spcAft>
              <a:buClr>
                <a:srgbClr val="5F5F5F"/>
              </a:buClr>
              <a:buFont typeface="Courier New" pitchFamily="49" charset="0"/>
              <a:buChar char="­"/>
              <a:defRPr/>
            </a:pPr>
            <a:r>
              <a:rPr lang="en-US" sz="2000" dirty="0" smtClean="0"/>
              <a:t>Represents US financial services interests to                                             relevant ISO bodies (i.e., Technical Committee 68 &amp;                                  reporting groups)</a:t>
            </a:r>
          </a:p>
          <a:p>
            <a:pPr eaLnBrk="1" fontAlgn="auto" hangingPunct="1">
              <a:spcAft>
                <a:spcPts val="0"/>
              </a:spcAft>
              <a:buFont typeface="Wingdings" charset="2"/>
              <a:buChar char="§"/>
              <a:defRPr/>
            </a:pPr>
            <a:endParaRPr lang="en-US" sz="2800" dirty="0" smtClean="0"/>
          </a:p>
        </p:txBody>
      </p:sp>
      <p:sp>
        <p:nvSpPr>
          <p:cNvPr id="29701" name="Slide Number Placeholder 4"/>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fontAlgn="base" hangingPunct="1">
              <a:spcBef>
                <a:spcPct val="0"/>
              </a:spcBef>
              <a:spcAft>
                <a:spcPct val="0"/>
              </a:spcAft>
            </a:pPr>
            <a:fld id="{77D5B834-FC7D-48D0-8DD4-3812DADEA6A6}" type="slidenum">
              <a:rPr lang="en-US" altLang="en-US" smtClean="0">
                <a:solidFill>
                  <a:srgbClr val="514D45"/>
                </a:solidFill>
                <a:cs typeface="Calibri" pitchFamily="34" charset="0"/>
              </a:rPr>
              <a:pPr eaLnBrk="1" fontAlgn="base" hangingPunct="1">
                <a:spcBef>
                  <a:spcPct val="0"/>
                </a:spcBef>
                <a:spcAft>
                  <a:spcPct val="0"/>
                </a:spcAft>
              </a:pPr>
              <a:t>3</a:t>
            </a:fld>
            <a:endParaRPr lang="en-US" altLang="en-US" dirty="0" smtClean="0">
              <a:solidFill>
                <a:srgbClr val="514D45"/>
              </a:solidFill>
              <a:cs typeface="Calibri" pitchFamily="34" charset="0"/>
            </a:endParaRPr>
          </a:p>
        </p:txBody>
      </p:sp>
    </p:spTree>
    <p:extLst>
      <p:ext uri="{BB962C8B-B14F-4D97-AF65-F5344CB8AC3E}">
        <p14:creationId xmlns:p14="http://schemas.microsoft.com/office/powerpoint/2010/main" val="1346230531"/>
      </p:ext>
    </p:extLst>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ChangeArrowheads="1"/>
          </p:cNvSpPr>
          <p:nvPr/>
        </p:nvSpPr>
        <p:spPr bwMode="auto">
          <a:xfrm>
            <a:off x="381000" y="2760133"/>
            <a:ext cx="1905000" cy="457200"/>
          </a:xfrm>
          <a:prstGeom prst="rect">
            <a:avLst/>
          </a:prstGeom>
          <a:solidFill>
            <a:schemeClr val="bg1"/>
          </a:solidFill>
          <a:ln w="6350">
            <a:solidFill>
              <a:srgbClr val="3366FF"/>
            </a:solidFill>
            <a:miter lim="800000"/>
            <a:headEnd/>
            <a:tailEnd/>
          </a:ln>
        </p:spPr>
        <p:txBody>
          <a:bodyPr wrap="none" lIns="0" tIns="0" rIns="0" bIns="0" anchor="ct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spcBef>
                <a:spcPts val="200"/>
              </a:spcBef>
            </a:pPr>
            <a:endParaRPr lang="en-US" altLang="en-US" dirty="0">
              <a:solidFill>
                <a:srgbClr val="000000"/>
              </a:solidFill>
              <a:latin typeface="Tahoma" pitchFamily="34" charset="0"/>
            </a:endParaRPr>
          </a:p>
          <a:p>
            <a:pPr algn="ctr" eaLnBrk="1" hangingPunct="1">
              <a:spcBef>
                <a:spcPts val="200"/>
              </a:spcBef>
            </a:pPr>
            <a:r>
              <a:rPr lang="en-US" altLang="en-US" b="1" dirty="0">
                <a:solidFill>
                  <a:srgbClr val="000000"/>
                </a:solidFill>
                <a:latin typeface="+mn-lt"/>
              </a:rPr>
              <a:t>X9AB: Payments </a:t>
            </a:r>
          </a:p>
          <a:p>
            <a:pPr algn="ctr" eaLnBrk="1" hangingPunct="1"/>
            <a:endParaRPr lang="en-US" altLang="en-US" dirty="0">
              <a:solidFill>
                <a:srgbClr val="000000"/>
              </a:solidFill>
              <a:latin typeface="Tahoma" pitchFamily="34" charset="0"/>
            </a:endParaRPr>
          </a:p>
        </p:txBody>
      </p:sp>
      <p:pic>
        <p:nvPicPr>
          <p:cNvPr id="30723" name="Picture 4" descr="credit_car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6500" y="1735666"/>
            <a:ext cx="19050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4" name="Picture 5" descr="data_security"/>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0" y="1735666"/>
            <a:ext cx="17526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5" name="Picture 6" descr="payments_final"/>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1735666"/>
            <a:ext cx="19050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6" name="Picture 7" descr="securities_final"/>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8200" y="1735666"/>
            <a:ext cx="20574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7" name="Rectangle 8"/>
          <p:cNvSpPr>
            <a:spLocks noChangeArrowheads="1"/>
          </p:cNvSpPr>
          <p:nvPr/>
        </p:nvSpPr>
        <p:spPr bwMode="auto">
          <a:xfrm>
            <a:off x="2514600" y="2764366"/>
            <a:ext cx="1905000" cy="609600"/>
          </a:xfrm>
          <a:prstGeom prst="rect">
            <a:avLst/>
          </a:prstGeom>
          <a:solidFill>
            <a:schemeClr val="bg1"/>
          </a:solidFill>
          <a:ln w="6350">
            <a:solidFill>
              <a:srgbClr val="3366FF"/>
            </a:solidFill>
            <a:miter lim="800000"/>
            <a:headEnd/>
            <a:tailEnd/>
          </a:ln>
        </p:spPr>
        <p:txBody>
          <a:bodyPr wrap="none" lIns="0" tIns="0" rIns="0" bIns="0" anchor="ct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r>
              <a:rPr lang="en-US" altLang="en-US" b="1" dirty="0">
                <a:solidFill>
                  <a:srgbClr val="000000"/>
                </a:solidFill>
                <a:latin typeface="+mn-lt"/>
              </a:rPr>
              <a:t>X9C: Corporate </a:t>
            </a:r>
          </a:p>
          <a:p>
            <a:pPr algn="ctr" eaLnBrk="1" hangingPunct="1"/>
            <a:r>
              <a:rPr lang="en-US" altLang="en-US" b="1" dirty="0">
                <a:solidFill>
                  <a:srgbClr val="000000"/>
                </a:solidFill>
                <a:latin typeface="+mn-lt"/>
              </a:rPr>
              <a:t>Payments</a:t>
            </a:r>
          </a:p>
        </p:txBody>
      </p:sp>
      <p:sp>
        <p:nvSpPr>
          <p:cNvPr id="30728" name="Rectangle 9"/>
          <p:cNvSpPr>
            <a:spLocks noChangeArrowheads="1"/>
          </p:cNvSpPr>
          <p:nvPr/>
        </p:nvSpPr>
        <p:spPr bwMode="auto">
          <a:xfrm>
            <a:off x="4724400" y="2764366"/>
            <a:ext cx="1905000" cy="457200"/>
          </a:xfrm>
          <a:prstGeom prst="rect">
            <a:avLst/>
          </a:prstGeom>
          <a:solidFill>
            <a:schemeClr val="bg1"/>
          </a:solidFill>
          <a:ln w="6350">
            <a:solidFill>
              <a:srgbClr val="3366FF"/>
            </a:solidFill>
            <a:miter lim="800000"/>
            <a:headEnd/>
            <a:tailEnd/>
          </a:ln>
        </p:spPr>
        <p:txBody>
          <a:bodyPr wrap="none" lIns="0" tIns="0" rIns="0" bIns="0" anchor="ct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r>
              <a:rPr lang="en-US" altLang="en-US" b="1" dirty="0">
                <a:solidFill>
                  <a:srgbClr val="000000"/>
                </a:solidFill>
                <a:latin typeface="+mn-lt"/>
              </a:rPr>
              <a:t>X9D: Securities</a:t>
            </a:r>
          </a:p>
        </p:txBody>
      </p:sp>
      <p:sp>
        <p:nvSpPr>
          <p:cNvPr id="30729" name="Rectangle 10"/>
          <p:cNvSpPr>
            <a:spLocks noChangeArrowheads="1"/>
          </p:cNvSpPr>
          <p:nvPr/>
        </p:nvSpPr>
        <p:spPr bwMode="auto">
          <a:xfrm>
            <a:off x="6858000" y="2743200"/>
            <a:ext cx="1752600" cy="609600"/>
          </a:xfrm>
          <a:prstGeom prst="rect">
            <a:avLst/>
          </a:prstGeom>
          <a:solidFill>
            <a:schemeClr val="bg1"/>
          </a:solidFill>
          <a:ln w="6350">
            <a:solidFill>
              <a:srgbClr val="3366FF"/>
            </a:solidFill>
            <a:miter lim="800000"/>
            <a:headEnd/>
            <a:tailEnd/>
          </a:ln>
        </p:spPr>
        <p:txBody>
          <a:bodyPr wrap="none" lIns="0" tIns="0" rIns="0" bIns="0" anchor="ct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r>
              <a:rPr lang="en-US" altLang="en-US" b="1" dirty="0">
                <a:solidFill>
                  <a:srgbClr val="000000"/>
                </a:solidFill>
                <a:latin typeface="+mn-lt"/>
              </a:rPr>
              <a:t>X9F: Data </a:t>
            </a:r>
          </a:p>
          <a:p>
            <a:pPr algn="ctr" eaLnBrk="1" hangingPunct="1"/>
            <a:r>
              <a:rPr lang="en-US" altLang="en-US" b="1" dirty="0">
                <a:solidFill>
                  <a:srgbClr val="000000"/>
                </a:solidFill>
                <a:latin typeface="+mn-lt"/>
              </a:rPr>
              <a:t>Security</a:t>
            </a:r>
          </a:p>
        </p:txBody>
      </p:sp>
      <p:sp>
        <p:nvSpPr>
          <p:cNvPr id="222219" name="Text Box 11"/>
          <p:cNvSpPr txBox="1">
            <a:spLocks noChangeArrowheads="1"/>
          </p:cNvSpPr>
          <p:nvPr/>
        </p:nvSpPr>
        <p:spPr bwMode="auto">
          <a:xfrm>
            <a:off x="2514600" y="3580180"/>
            <a:ext cx="1828800" cy="3277820"/>
          </a:xfrm>
          <a:prstGeom prst="rect">
            <a:avLst/>
          </a:prstGeom>
          <a:noFill/>
          <a:ln w="9525">
            <a:noFill/>
            <a:miter lim="800000"/>
            <a:headEnd/>
            <a:tailEnd/>
          </a:ln>
          <a:effectLst/>
        </p:spPr>
        <p:txBody>
          <a:bodyPr wrap="square">
            <a:spAutoFit/>
          </a:bodyPr>
          <a:lstStyle/>
          <a:p>
            <a:pPr marL="285750" indent="-285750" fontAlgn="auto">
              <a:spcBef>
                <a:spcPts val="0"/>
              </a:spcBef>
              <a:spcAft>
                <a:spcPts val="0"/>
              </a:spcAft>
              <a:buClr>
                <a:srgbClr val="5F5F5F"/>
              </a:buClr>
              <a:buSzPct val="85000"/>
              <a:buFont typeface="Wingdings" pitchFamily="2" charset="2"/>
              <a:buChar char="Ø"/>
              <a:defRPr/>
            </a:pPr>
            <a:r>
              <a:rPr lang="en-US" dirty="0" smtClean="0">
                <a:solidFill>
                  <a:srgbClr val="000000"/>
                </a:solidFill>
                <a:latin typeface="+mj-lt"/>
                <a:cs typeface="+mn-cs"/>
              </a:rPr>
              <a:t>BALANCE TRANSACTION &amp; REPORTING</a:t>
            </a:r>
            <a:endParaRPr lang="en-US" dirty="0">
              <a:solidFill>
                <a:srgbClr val="000000"/>
              </a:solidFill>
              <a:latin typeface="+mj-lt"/>
              <a:cs typeface="+mn-cs"/>
            </a:endParaRPr>
          </a:p>
          <a:p>
            <a:pPr marL="285750" indent="-285750" fontAlgn="auto">
              <a:spcBef>
                <a:spcPts val="0"/>
              </a:spcBef>
              <a:spcAft>
                <a:spcPts val="0"/>
              </a:spcAft>
              <a:buClr>
                <a:srgbClr val="5F5F5F"/>
              </a:buClr>
              <a:buSzPct val="85000"/>
              <a:buFont typeface="Wingdings" pitchFamily="2" charset="2"/>
              <a:buChar char="Ø"/>
              <a:defRPr/>
            </a:pPr>
            <a:r>
              <a:rPr lang="en-US" dirty="0" smtClean="0">
                <a:solidFill>
                  <a:srgbClr val="000000"/>
                </a:solidFill>
                <a:latin typeface="+mj-lt"/>
                <a:cs typeface="+mn-cs"/>
              </a:rPr>
              <a:t>REMITTANCE STANDARDS INVENTORY</a:t>
            </a:r>
          </a:p>
          <a:p>
            <a:pPr marL="285750" indent="-285750" fontAlgn="auto">
              <a:spcBef>
                <a:spcPts val="0"/>
              </a:spcBef>
              <a:spcAft>
                <a:spcPts val="0"/>
              </a:spcAft>
              <a:buClr>
                <a:srgbClr val="5F5F5F"/>
              </a:buClr>
              <a:buSzPct val="85000"/>
              <a:buFont typeface="Wingdings" pitchFamily="2" charset="2"/>
              <a:buChar char="Ø"/>
              <a:defRPr/>
            </a:pPr>
            <a:r>
              <a:rPr lang="en-US" dirty="0" smtClean="0">
                <a:solidFill>
                  <a:srgbClr val="000000"/>
                </a:solidFill>
                <a:latin typeface="+mj-lt"/>
              </a:rPr>
              <a:t>CORE DEDUCTION REASON CODES</a:t>
            </a:r>
            <a:endParaRPr lang="en-US" dirty="0">
              <a:solidFill>
                <a:srgbClr val="000000"/>
              </a:solidFill>
              <a:latin typeface="+mj-lt"/>
              <a:cs typeface="+mn-cs"/>
            </a:endParaRPr>
          </a:p>
          <a:p>
            <a:pPr marL="285750" indent="-285750" fontAlgn="auto">
              <a:spcBef>
                <a:spcPct val="50000"/>
              </a:spcBef>
              <a:spcAft>
                <a:spcPts val="0"/>
              </a:spcAft>
              <a:buClr>
                <a:srgbClr val="5F5F5F"/>
              </a:buClr>
              <a:buFont typeface="Arial" pitchFamily="34" charset="0"/>
              <a:buChar char="•"/>
              <a:defRPr/>
            </a:pPr>
            <a:endParaRPr lang="en-US" dirty="0">
              <a:solidFill>
                <a:srgbClr val="000000"/>
              </a:solidFill>
              <a:latin typeface="+mj-lt"/>
              <a:cs typeface="+mn-cs"/>
            </a:endParaRPr>
          </a:p>
        </p:txBody>
      </p:sp>
      <p:sp>
        <p:nvSpPr>
          <p:cNvPr id="222220" name="Text Box 12"/>
          <p:cNvSpPr txBox="1">
            <a:spLocks noChangeArrowheads="1"/>
          </p:cNvSpPr>
          <p:nvPr/>
        </p:nvSpPr>
        <p:spPr bwMode="auto">
          <a:xfrm>
            <a:off x="4851400" y="3657600"/>
            <a:ext cx="1854200" cy="630238"/>
          </a:xfrm>
          <a:prstGeom prst="rect">
            <a:avLst/>
          </a:prstGeom>
          <a:noFill/>
          <a:ln w="9525">
            <a:noFill/>
            <a:miter lim="800000"/>
            <a:headEnd/>
            <a:tailEnd/>
          </a:ln>
          <a:effectLst/>
        </p:spPr>
        <p:txBody>
          <a:bodyPr wrap="square">
            <a:spAutoFit/>
          </a:bodyPr>
          <a:lstStyle/>
          <a:p>
            <a:pPr marL="283464" indent="-283464" fontAlgn="auto">
              <a:lnSpc>
                <a:spcPts val="1800"/>
              </a:lnSpc>
              <a:spcBef>
                <a:spcPts val="600"/>
              </a:spcBef>
              <a:spcAft>
                <a:spcPts val="0"/>
              </a:spcAft>
              <a:buClr>
                <a:srgbClr val="5F5F5F"/>
              </a:buClr>
              <a:buSzPct val="85000"/>
              <a:buFont typeface="Wingdings" pitchFamily="2" charset="2"/>
              <a:buChar char="Ø"/>
              <a:defRPr/>
            </a:pPr>
            <a:r>
              <a:rPr lang="en-US" dirty="0">
                <a:solidFill>
                  <a:srgbClr val="000000"/>
                </a:solidFill>
                <a:latin typeface="+mj-lt"/>
                <a:cs typeface="+mn-cs"/>
              </a:rPr>
              <a:t>CODES</a:t>
            </a:r>
          </a:p>
          <a:p>
            <a:pPr marL="283464" indent="-283464" fontAlgn="auto">
              <a:lnSpc>
                <a:spcPts val="1800"/>
              </a:lnSpc>
              <a:spcBef>
                <a:spcPts val="600"/>
              </a:spcBef>
              <a:spcAft>
                <a:spcPts val="0"/>
              </a:spcAft>
              <a:buClr>
                <a:srgbClr val="5F5F5F"/>
              </a:buClr>
              <a:buSzPct val="85000"/>
              <a:buFont typeface="Wingdings" pitchFamily="2" charset="2"/>
              <a:buChar char="Ø"/>
              <a:defRPr/>
            </a:pPr>
            <a:r>
              <a:rPr lang="en-US" dirty="0">
                <a:solidFill>
                  <a:srgbClr val="000000"/>
                </a:solidFill>
                <a:latin typeface="+mj-lt"/>
                <a:cs typeface="+mn-cs"/>
              </a:rPr>
              <a:t>MESSAGES</a:t>
            </a:r>
          </a:p>
        </p:txBody>
      </p:sp>
      <p:sp>
        <p:nvSpPr>
          <p:cNvPr id="30732" name="Text Box 13"/>
          <p:cNvSpPr txBox="1">
            <a:spLocks noChangeArrowheads="1"/>
          </p:cNvSpPr>
          <p:nvPr/>
        </p:nvSpPr>
        <p:spPr bwMode="auto">
          <a:xfrm>
            <a:off x="381000" y="3580180"/>
            <a:ext cx="1981200"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lnSpc>
                <a:spcPts val="1800"/>
              </a:lnSpc>
              <a:spcBef>
                <a:spcPts val="600"/>
              </a:spcBef>
              <a:buClr>
                <a:srgbClr val="5F5F5F"/>
              </a:buClr>
              <a:buSzPct val="85000"/>
              <a:buFont typeface="Wingdings" pitchFamily="2" charset="2"/>
              <a:buChar char="Ø"/>
            </a:pPr>
            <a:r>
              <a:rPr lang="en-US" altLang="en-US" dirty="0">
                <a:solidFill>
                  <a:srgbClr val="000000"/>
                </a:solidFill>
              </a:rPr>
              <a:t>CHECKS</a:t>
            </a:r>
          </a:p>
          <a:p>
            <a:pPr eaLnBrk="1" hangingPunct="1">
              <a:lnSpc>
                <a:spcPts val="1800"/>
              </a:lnSpc>
              <a:spcBef>
                <a:spcPts val="600"/>
              </a:spcBef>
              <a:buClr>
                <a:srgbClr val="5F5F5F"/>
              </a:buClr>
              <a:buSzPct val="85000"/>
              <a:buFont typeface="Wingdings" pitchFamily="2" charset="2"/>
              <a:buChar char="Ø"/>
            </a:pPr>
            <a:r>
              <a:rPr lang="en-US" altLang="en-US" dirty="0">
                <a:solidFill>
                  <a:srgbClr val="000000"/>
                </a:solidFill>
              </a:rPr>
              <a:t>CARDS</a:t>
            </a:r>
          </a:p>
          <a:p>
            <a:pPr eaLnBrk="1" hangingPunct="1">
              <a:lnSpc>
                <a:spcPts val="1800"/>
              </a:lnSpc>
              <a:spcBef>
                <a:spcPts val="600"/>
              </a:spcBef>
              <a:buClr>
                <a:srgbClr val="5F5F5F"/>
              </a:buClr>
              <a:buSzPct val="85000"/>
              <a:buFont typeface="Wingdings" pitchFamily="2" charset="2"/>
              <a:buChar char="Ø"/>
            </a:pPr>
            <a:r>
              <a:rPr lang="en-US" altLang="en-US" dirty="0" smtClean="0">
                <a:solidFill>
                  <a:srgbClr val="000000"/>
                </a:solidFill>
              </a:rPr>
              <a:t>MOBILE (</a:t>
            </a:r>
            <a:r>
              <a:rPr lang="en-US" altLang="en-US" b="1" dirty="0" smtClean="0">
                <a:solidFill>
                  <a:srgbClr val="000000"/>
                </a:solidFill>
              </a:rPr>
              <a:t>ISO 12812</a:t>
            </a:r>
            <a:r>
              <a:rPr lang="en-US" altLang="en-US" dirty="0" smtClean="0">
                <a:solidFill>
                  <a:srgbClr val="000000"/>
                </a:solidFill>
              </a:rPr>
              <a:t> MOBILE FINANCIAL SERVICES)</a:t>
            </a:r>
            <a:endParaRPr lang="en-US" altLang="en-US" dirty="0">
              <a:solidFill>
                <a:srgbClr val="000000"/>
              </a:solidFill>
            </a:endParaRPr>
          </a:p>
        </p:txBody>
      </p:sp>
      <p:sp>
        <p:nvSpPr>
          <p:cNvPr id="222222" name="Text Box 14"/>
          <p:cNvSpPr txBox="1">
            <a:spLocks noChangeArrowheads="1"/>
          </p:cNvSpPr>
          <p:nvPr/>
        </p:nvSpPr>
        <p:spPr bwMode="auto">
          <a:xfrm>
            <a:off x="6705600" y="3635905"/>
            <a:ext cx="2286000" cy="3354765"/>
          </a:xfrm>
          <a:prstGeom prst="rect">
            <a:avLst/>
          </a:prstGeom>
          <a:noFill/>
          <a:ln w="9525">
            <a:noFill/>
            <a:miter lim="800000"/>
            <a:headEnd/>
            <a:tailEnd/>
          </a:ln>
          <a:effectLst/>
        </p:spPr>
        <p:txBody>
          <a:bodyPr wrap="square">
            <a:spAutoFit/>
          </a:bodyPr>
          <a:lstStyle/>
          <a:p>
            <a:pPr marL="285750" indent="-285750" fontAlgn="auto">
              <a:lnSpc>
                <a:spcPts val="1800"/>
              </a:lnSpc>
              <a:spcBef>
                <a:spcPts val="600"/>
              </a:spcBef>
              <a:spcAft>
                <a:spcPts val="0"/>
              </a:spcAft>
              <a:buClr>
                <a:srgbClr val="5F5F5F"/>
              </a:buClr>
              <a:buSzPct val="85000"/>
              <a:buFont typeface="Wingdings" pitchFamily="2" charset="2"/>
              <a:buChar char="Ø"/>
              <a:defRPr/>
            </a:pPr>
            <a:r>
              <a:rPr lang="en-US" dirty="0">
                <a:solidFill>
                  <a:srgbClr val="000000"/>
                </a:solidFill>
                <a:latin typeface="+mj-lt"/>
                <a:cs typeface="+mn-cs"/>
              </a:rPr>
              <a:t>CRYPTOGRAPHY</a:t>
            </a:r>
          </a:p>
          <a:p>
            <a:pPr marL="285750" indent="-285750" fontAlgn="auto">
              <a:lnSpc>
                <a:spcPts val="1800"/>
              </a:lnSpc>
              <a:spcBef>
                <a:spcPts val="600"/>
              </a:spcBef>
              <a:spcAft>
                <a:spcPts val="0"/>
              </a:spcAft>
              <a:buClr>
                <a:srgbClr val="5F5F5F"/>
              </a:buClr>
              <a:buSzPct val="85000"/>
              <a:buFont typeface="Wingdings" pitchFamily="2" charset="2"/>
              <a:buChar char="Ø"/>
              <a:defRPr/>
            </a:pPr>
            <a:r>
              <a:rPr lang="en-US" dirty="0">
                <a:solidFill>
                  <a:srgbClr val="000000"/>
                </a:solidFill>
                <a:latin typeface="+mj-lt"/>
                <a:cs typeface="+mn-cs"/>
              </a:rPr>
              <a:t>CLOUD </a:t>
            </a:r>
            <a:r>
              <a:rPr lang="en-US" dirty="0" smtClean="0">
                <a:solidFill>
                  <a:srgbClr val="000000"/>
                </a:solidFill>
                <a:latin typeface="+mj-lt"/>
                <a:cs typeface="+mn-cs"/>
              </a:rPr>
              <a:t>SECURITY</a:t>
            </a:r>
          </a:p>
          <a:p>
            <a:pPr marL="285750" indent="-285750" fontAlgn="auto">
              <a:lnSpc>
                <a:spcPts val="1800"/>
              </a:lnSpc>
              <a:spcBef>
                <a:spcPts val="600"/>
              </a:spcBef>
              <a:spcAft>
                <a:spcPts val="0"/>
              </a:spcAft>
              <a:buClr>
                <a:srgbClr val="5F5F5F"/>
              </a:buClr>
              <a:buSzPct val="85000"/>
              <a:buFont typeface="Wingdings" pitchFamily="2" charset="2"/>
              <a:buChar char="Ø"/>
              <a:defRPr/>
            </a:pPr>
            <a:r>
              <a:rPr lang="en-US" dirty="0" smtClean="0">
                <a:solidFill>
                  <a:srgbClr val="000000"/>
                </a:solidFill>
                <a:latin typeface="+mj-lt"/>
              </a:rPr>
              <a:t>TOKENIZATION</a:t>
            </a:r>
          </a:p>
          <a:p>
            <a:pPr marL="285750" indent="-285750" fontAlgn="auto">
              <a:lnSpc>
                <a:spcPts val="1800"/>
              </a:lnSpc>
              <a:spcBef>
                <a:spcPts val="600"/>
              </a:spcBef>
              <a:spcAft>
                <a:spcPts val="0"/>
              </a:spcAft>
              <a:buClr>
                <a:srgbClr val="5F5F5F"/>
              </a:buClr>
              <a:buSzPct val="85000"/>
              <a:buFont typeface="Wingdings" pitchFamily="2" charset="2"/>
              <a:buChar char="Ø"/>
              <a:defRPr/>
            </a:pPr>
            <a:r>
              <a:rPr lang="en-US" b="1" dirty="0" smtClean="0">
                <a:solidFill>
                  <a:srgbClr val="000000"/>
                </a:solidFill>
                <a:latin typeface="+mj-lt"/>
                <a:cs typeface="+mn-cs"/>
              </a:rPr>
              <a:t>ISO 8583</a:t>
            </a:r>
            <a:r>
              <a:rPr lang="en-US" dirty="0" smtClean="0">
                <a:solidFill>
                  <a:srgbClr val="000000"/>
                </a:solidFill>
                <a:latin typeface="+mj-lt"/>
                <a:cs typeface="+mn-cs"/>
              </a:rPr>
              <a:t> CARD ORIGINATED MESSAGES</a:t>
            </a:r>
          </a:p>
          <a:p>
            <a:pPr marL="285750" indent="-285750" fontAlgn="auto">
              <a:lnSpc>
                <a:spcPts val="1800"/>
              </a:lnSpc>
              <a:spcBef>
                <a:spcPts val="600"/>
              </a:spcBef>
              <a:spcAft>
                <a:spcPts val="0"/>
              </a:spcAft>
              <a:buClr>
                <a:srgbClr val="5F5F5F"/>
              </a:buClr>
              <a:buSzPct val="85000"/>
              <a:buFont typeface="Wingdings" pitchFamily="2" charset="2"/>
              <a:buChar char="Ø"/>
              <a:defRPr/>
            </a:pPr>
            <a:r>
              <a:rPr lang="en-US" b="1" dirty="0" smtClean="0">
                <a:solidFill>
                  <a:srgbClr val="000000"/>
                </a:solidFill>
                <a:latin typeface="+mj-lt"/>
              </a:rPr>
              <a:t>X9.112</a:t>
            </a:r>
            <a:r>
              <a:rPr lang="en-US" dirty="0" smtClean="0">
                <a:solidFill>
                  <a:srgbClr val="000000"/>
                </a:solidFill>
                <a:latin typeface="+mj-lt"/>
              </a:rPr>
              <a:t> WIRELESS MGMT. &amp; SECURITY (POS, ATM, MOBILE BANKING)</a:t>
            </a:r>
            <a:endParaRPr lang="en-US" dirty="0">
              <a:solidFill>
                <a:srgbClr val="000000"/>
              </a:solidFill>
              <a:latin typeface="+mj-lt"/>
              <a:cs typeface="+mn-cs"/>
            </a:endParaRPr>
          </a:p>
          <a:p>
            <a:pPr fontAlgn="auto">
              <a:spcBef>
                <a:spcPct val="50000"/>
              </a:spcBef>
              <a:spcAft>
                <a:spcPts val="0"/>
              </a:spcAft>
              <a:buClr>
                <a:srgbClr val="5F5F5F"/>
              </a:buClr>
              <a:buFontTx/>
              <a:buChar char="•"/>
              <a:defRPr/>
            </a:pPr>
            <a:endParaRPr lang="en-US" dirty="0">
              <a:solidFill>
                <a:srgbClr val="000000"/>
              </a:solidFill>
              <a:latin typeface="Tahoma" pitchFamily="34" charset="0"/>
              <a:cs typeface="+mn-cs"/>
            </a:endParaRPr>
          </a:p>
        </p:txBody>
      </p:sp>
      <p:sp>
        <p:nvSpPr>
          <p:cNvPr id="30735" name="Title 1"/>
          <p:cNvSpPr>
            <a:spLocks noGrp="1"/>
          </p:cNvSpPr>
          <p:nvPr>
            <p:ph type="title"/>
          </p:nvPr>
        </p:nvSpPr>
        <p:spPr>
          <a:xfrm>
            <a:off x="304800" y="214647"/>
            <a:ext cx="6934200" cy="1143000"/>
          </a:xfrm>
        </p:spPr>
        <p:txBody>
          <a:bodyPr/>
          <a:lstStyle/>
          <a:p>
            <a:pPr eaLnBrk="1" hangingPunct="1"/>
            <a:r>
              <a:rPr lang="en-US" altLang="en-US" b="1" dirty="0" smtClean="0"/>
              <a:t>X9 Subcommittees</a:t>
            </a:r>
          </a:p>
        </p:txBody>
      </p:sp>
      <p:sp>
        <p:nvSpPr>
          <p:cNvPr id="16" name="Slide Number Placeholder 4"/>
          <p:cNvSpPr txBox="1">
            <a:spLocks/>
          </p:cNvSpPr>
          <p:nvPr/>
        </p:nvSpPr>
        <p:spPr bwMode="auto">
          <a:xfrm>
            <a:off x="7848600" y="6356350"/>
            <a:ext cx="8382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marL="0" algn="l" defTabSz="914400" rtl="0" eaLnBrk="0" latinLnBrk="0" hangingPunct="0">
              <a:defRPr sz="1800" kern="1200">
                <a:solidFill>
                  <a:schemeClr val="tx1"/>
                </a:solidFill>
                <a:latin typeface="Calibri" pitchFamily="34" charset="0"/>
                <a:ea typeface="+mn-ea"/>
                <a:cs typeface="Arial" pitchFamily="34" charset="0"/>
              </a:defRPr>
            </a:lvl1pPr>
            <a:lvl2pPr marL="742950" indent="-285750" algn="l" defTabSz="914400" rtl="0" eaLnBrk="0" latinLnBrk="0" hangingPunct="0">
              <a:defRPr sz="1800" kern="1200">
                <a:solidFill>
                  <a:schemeClr val="tx1"/>
                </a:solidFill>
                <a:latin typeface="Calibri" pitchFamily="34" charset="0"/>
                <a:ea typeface="+mn-ea"/>
                <a:cs typeface="Arial" pitchFamily="34" charset="0"/>
              </a:defRPr>
            </a:lvl2pPr>
            <a:lvl3pPr marL="1143000" indent="-228600" algn="l" defTabSz="914400" rtl="0" eaLnBrk="0" latinLnBrk="0" hangingPunct="0">
              <a:defRPr sz="1800" kern="1200">
                <a:solidFill>
                  <a:schemeClr val="tx1"/>
                </a:solidFill>
                <a:latin typeface="Calibri" pitchFamily="34" charset="0"/>
                <a:ea typeface="+mn-ea"/>
                <a:cs typeface="Arial" pitchFamily="34" charset="0"/>
              </a:defRPr>
            </a:lvl3pPr>
            <a:lvl4pPr marL="1600200" indent="-228600" algn="l" defTabSz="914400" rtl="0" eaLnBrk="0" latinLnBrk="0" hangingPunct="0">
              <a:defRPr sz="1800" kern="1200">
                <a:solidFill>
                  <a:schemeClr val="tx1"/>
                </a:solidFill>
                <a:latin typeface="Calibri" pitchFamily="34" charset="0"/>
                <a:ea typeface="+mn-ea"/>
                <a:cs typeface="Arial" pitchFamily="34" charset="0"/>
              </a:defRPr>
            </a:lvl4pPr>
            <a:lvl5pPr marL="2057400" indent="-228600" algn="l" defTabSz="914400" rtl="0" eaLnBrk="0" latinLnBrk="0" hangingPunct="0">
              <a:defRPr sz="1800" kern="1200">
                <a:solidFill>
                  <a:schemeClr val="tx1"/>
                </a:solidFill>
                <a:latin typeface="Calibri" pitchFamily="34" charset="0"/>
                <a:ea typeface="+mn-ea"/>
                <a:cs typeface="Arial" pitchFamily="34" charset="0"/>
              </a:defRPr>
            </a:lvl5pPr>
            <a:lvl6pPr marL="2514600" indent="-228600" algn="l" defTabSz="914400" rtl="0" eaLnBrk="0" fontAlgn="base" latinLnBrk="0" hangingPunct="0">
              <a:spcBef>
                <a:spcPct val="0"/>
              </a:spcBef>
              <a:spcAft>
                <a:spcPct val="0"/>
              </a:spcAft>
              <a:defRPr sz="1800" kern="1200">
                <a:solidFill>
                  <a:schemeClr val="tx1"/>
                </a:solidFill>
                <a:latin typeface="Calibri" pitchFamily="34" charset="0"/>
                <a:ea typeface="+mn-ea"/>
                <a:cs typeface="Arial" pitchFamily="34" charset="0"/>
              </a:defRPr>
            </a:lvl6pPr>
            <a:lvl7pPr marL="2971800" indent="-228600" algn="l" defTabSz="914400" rtl="0" eaLnBrk="0" fontAlgn="base" latinLnBrk="0" hangingPunct="0">
              <a:spcBef>
                <a:spcPct val="0"/>
              </a:spcBef>
              <a:spcAft>
                <a:spcPct val="0"/>
              </a:spcAft>
              <a:defRPr sz="1800" kern="1200">
                <a:solidFill>
                  <a:schemeClr val="tx1"/>
                </a:solidFill>
                <a:latin typeface="Calibri" pitchFamily="34" charset="0"/>
                <a:ea typeface="+mn-ea"/>
                <a:cs typeface="Arial" pitchFamily="34" charset="0"/>
              </a:defRPr>
            </a:lvl7pPr>
            <a:lvl8pPr marL="3429000" indent="-228600" algn="l" defTabSz="914400" rtl="0" eaLnBrk="0" fontAlgn="base" latinLnBrk="0" hangingPunct="0">
              <a:spcBef>
                <a:spcPct val="0"/>
              </a:spcBef>
              <a:spcAft>
                <a:spcPct val="0"/>
              </a:spcAft>
              <a:defRPr sz="1800" kern="1200">
                <a:solidFill>
                  <a:schemeClr val="tx1"/>
                </a:solidFill>
                <a:latin typeface="Calibri" pitchFamily="34" charset="0"/>
                <a:ea typeface="+mn-ea"/>
                <a:cs typeface="Arial" pitchFamily="34" charset="0"/>
              </a:defRPr>
            </a:lvl8pPr>
            <a:lvl9pPr marL="3886200" indent="-228600" algn="l" defTabSz="914400" rtl="0" eaLnBrk="0" fontAlgn="base" latinLnBrk="0" hangingPunct="0">
              <a:spcBef>
                <a:spcPct val="0"/>
              </a:spcBef>
              <a:spcAft>
                <a:spcPct val="0"/>
              </a:spcAft>
              <a:defRPr sz="1800" kern="1200">
                <a:solidFill>
                  <a:schemeClr val="tx1"/>
                </a:solidFill>
                <a:latin typeface="Calibri" pitchFamily="34" charset="0"/>
                <a:ea typeface="+mn-ea"/>
                <a:cs typeface="Arial" pitchFamily="34" charset="0"/>
              </a:defRPr>
            </a:lvl9pPr>
          </a:lstStyle>
          <a:p>
            <a:pPr algn="r" eaLnBrk="1" fontAlgn="base" hangingPunct="1">
              <a:spcBef>
                <a:spcPct val="0"/>
              </a:spcBef>
              <a:spcAft>
                <a:spcPct val="0"/>
              </a:spcAft>
            </a:pPr>
            <a:fld id="{77D5B834-FC7D-48D0-8DD4-3812DADEA6A6}" type="slidenum">
              <a:rPr lang="en-US" altLang="en-US" sz="1200" smtClean="0">
                <a:solidFill>
                  <a:srgbClr val="514D45"/>
                </a:solidFill>
                <a:cs typeface="Calibri" pitchFamily="34" charset="0"/>
              </a:rPr>
              <a:pPr algn="r" eaLnBrk="1" fontAlgn="base" hangingPunct="1">
                <a:spcBef>
                  <a:spcPct val="0"/>
                </a:spcBef>
                <a:spcAft>
                  <a:spcPct val="0"/>
                </a:spcAft>
              </a:pPr>
              <a:t>4</a:t>
            </a:fld>
            <a:endParaRPr lang="en-US" altLang="en-US" sz="1200" dirty="0" smtClean="0">
              <a:solidFill>
                <a:srgbClr val="514D45"/>
              </a:solidFill>
              <a:cs typeface="Calibri" pitchFamily="34" charset="0"/>
            </a:endParaRPr>
          </a:p>
        </p:txBody>
      </p:sp>
    </p:spTree>
    <p:extLst>
      <p:ext uri="{BB962C8B-B14F-4D97-AF65-F5344CB8AC3E}">
        <p14:creationId xmlns:p14="http://schemas.microsoft.com/office/powerpoint/2010/main" val="791482264"/>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bwMode="gray"/>
        <p:txBody>
          <a:bodyPr/>
          <a:lstStyle/>
          <a:p>
            <a:pPr eaLnBrk="1" hangingPunct="1"/>
            <a:r>
              <a:rPr lang="en-US" altLang="en-US" smtClean="0"/>
              <a:t> </a:t>
            </a:r>
          </a:p>
        </p:txBody>
      </p:sp>
      <p:grpSp>
        <p:nvGrpSpPr>
          <p:cNvPr id="28675" name="Group 38"/>
          <p:cNvGrpSpPr>
            <a:grpSpLocks/>
          </p:cNvGrpSpPr>
          <p:nvPr/>
        </p:nvGrpSpPr>
        <p:grpSpPr bwMode="auto">
          <a:xfrm>
            <a:off x="344484" y="1112771"/>
            <a:ext cx="8462963" cy="5055811"/>
            <a:chOff x="361950" y="928327"/>
            <a:chExt cx="8462963" cy="5055811"/>
          </a:xfrm>
        </p:grpSpPr>
        <p:sp>
          <p:nvSpPr>
            <p:cNvPr id="28687" name="Rectangle 4"/>
            <p:cNvSpPr>
              <a:spLocks noChangeArrowheads="1"/>
            </p:cNvSpPr>
            <p:nvPr/>
          </p:nvSpPr>
          <p:spPr bwMode="gray">
            <a:xfrm>
              <a:off x="1566863" y="928327"/>
              <a:ext cx="1031875" cy="384899"/>
            </a:xfrm>
            <a:prstGeom prst="rect">
              <a:avLst/>
            </a:prstGeom>
            <a:solidFill>
              <a:schemeClr val="accent2"/>
            </a:solidFill>
            <a:ln w="6350">
              <a:solidFill>
                <a:schemeClr val="bg2"/>
              </a:solidFill>
              <a:miter lim="800000"/>
              <a:headEnd/>
              <a:tailEnd/>
            </a:ln>
          </p:spPr>
          <p:txBody>
            <a:bodyPr lIns="0" tIns="0" rIns="0" bIns="0" anchor="ctr"/>
            <a:lstStyle>
              <a:lvl1pPr algn="l" eaLnBrk="0" hangingPunct="0">
                <a:spcBef>
                  <a:spcPct val="75000"/>
                </a:spcBef>
                <a:buClr>
                  <a:srgbClr val="DC241F"/>
                </a:buClr>
                <a:buFont typeface="Wingdings 2" pitchFamily="18" charset="2"/>
                <a:buChar char=""/>
                <a:defRPr sz="1400">
                  <a:solidFill>
                    <a:schemeClr val="tx1"/>
                  </a:solidFill>
                  <a:latin typeface="Arial" pitchFamily="34" charset="0"/>
                </a:defRPr>
              </a:lvl1pPr>
              <a:lvl2pPr marL="742950" indent="-285750" algn="l" eaLnBrk="0" hangingPunct="0">
                <a:spcBef>
                  <a:spcPct val="25000"/>
                </a:spcBef>
                <a:buClr>
                  <a:srgbClr val="DC241F"/>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rgbClr val="DC241F"/>
                </a:buClr>
                <a:buSzPct val="90000"/>
                <a:buFont typeface="Wingdings" pitchFamily="2" charset="2"/>
                <a:buChar char="§"/>
                <a:defRPr sz="1400">
                  <a:solidFill>
                    <a:schemeClr val="tx1"/>
                  </a:solidFill>
                  <a:latin typeface="Arial" pitchFamily="34" charset="0"/>
                </a:defRPr>
              </a:lvl3pPr>
              <a:lvl4pPr marL="1600200" indent="-228600" algn="l" eaLnBrk="0" hangingPunct="0">
                <a:spcBef>
                  <a:spcPct val="25000"/>
                </a:spcBef>
                <a:buClr>
                  <a:srgbClr val="DC241F"/>
                </a:buClr>
                <a:buFont typeface="Wingdings 2" pitchFamily="18" charset="2"/>
                <a:buChar char=""/>
                <a:defRPr sz="1400">
                  <a:solidFill>
                    <a:schemeClr val="tx1"/>
                  </a:solidFill>
                  <a:latin typeface="Arial" pitchFamily="34" charset="0"/>
                </a:defRPr>
              </a:lvl4pPr>
              <a:lvl5pPr marL="2057400" indent="-228600" algn="l" eaLnBrk="0" hangingPunct="0">
                <a:spcBef>
                  <a:spcPct val="25000"/>
                </a:spcBef>
                <a:buClr>
                  <a:srgbClr val="DC241F"/>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9pPr>
            </a:lstStyle>
            <a:p>
              <a:pPr algn="ctr" eaLnBrk="1" hangingPunct="1">
                <a:spcBef>
                  <a:spcPct val="0"/>
                </a:spcBef>
                <a:buClrTx/>
                <a:buFontTx/>
                <a:buNone/>
              </a:pPr>
              <a:r>
                <a:rPr lang="en-US" altLang="en-US" sz="1800" b="1" dirty="0">
                  <a:solidFill>
                    <a:srgbClr val="FFFFFF"/>
                  </a:solidFill>
                </a:rPr>
                <a:t>Global</a:t>
              </a:r>
            </a:p>
          </p:txBody>
        </p:sp>
        <p:sp>
          <p:nvSpPr>
            <p:cNvPr id="28689" name="Rectangle 6"/>
            <p:cNvSpPr>
              <a:spLocks noChangeArrowheads="1"/>
            </p:cNvSpPr>
            <p:nvPr/>
          </p:nvSpPr>
          <p:spPr bwMode="gray">
            <a:xfrm>
              <a:off x="361950" y="3588600"/>
              <a:ext cx="8462963" cy="2395538"/>
            </a:xfrm>
            <a:prstGeom prst="rect">
              <a:avLst/>
            </a:prstGeom>
            <a:noFill/>
            <a:ln w="6350" algn="ctr">
              <a:solidFill>
                <a:schemeClr val="bg2"/>
              </a:solidFill>
              <a:prstDash val="dash"/>
              <a:round/>
              <a:headEnd/>
              <a:tailEnd/>
            </a:ln>
            <a:extLst>
              <a:ext uri="{909E8E84-426E-40DD-AFC4-6F175D3DCCD1}">
                <a14:hiddenFill xmlns:a14="http://schemas.microsoft.com/office/drawing/2010/main">
                  <a:solidFill>
                    <a:srgbClr val="FFFFFF"/>
                  </a:solidFill>
                </a14:hiddenFill>
              </a:ext>
            </a:extLst>
          </p:spPr>
          <p:txBody>
            <a:bodyPr/>
            <a:lstStyle>
              <a:lvl1pPr algn="l" eaLnBrk="0" hangingPunct="0">
                <a:spcBef>
                  <a:spcPct val="75000"/>
                </a:spcBef>
                <a:buClr>
                  <a:srgbClr val="DC241F"/>
                </a:buClr>
                <a:buFont typeface="Wingdings 2" pitchFamily="18" charset="2"/>
                <a:buChar char=""/>
                <a:defRPr sz="1400">
                  <a:solidFill>
                    <a:schemeClr val="tx1"/>
                  </a:solidFill>
                  <a:latin typeface="Arial" pitchFamily="34" charset="0"/>
                </a:defRPr>
              </a:lvl1pPr>
              <a:lvl2pPr marL="742950" indent="-285750" algn="l" eaLnBrk="0" hangingPunct="0">
                <a:spcBef>
                  <a:spcPct val="25000"/>
                </a:spcBef>
                <a:buClr>
                  <a:srgbClr val="DC241F"/>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rgbClr val="DC241F"/>
                </a:buClr>
                <a:buSzPct val="90000"/>
                <a:buFont typeface="Wingdings" pitchFamily="2" charset="2"/>
                <a:buChar char="§"/>
                <a:defRPr sz="1400">
                  <a:solidFill>
                    <a:schemeClr val="tx1"/>
                  </a:solidFill>
                  <a:latin typeface="Arial" pitchFamily="34" charset="0"/>
                </a:defRPr>
              </a:lvl3pPr>
              <a:lvl4pPr marL="1600200" indent="-228600" algn="l" eaLnBrk="0" hangingPunct="0">
                <a:spcBef>
                  <a:spcPct val="25000"/>
                </a:spcBef>
                <a:buClr>
                  <a:srgbClr val="DC241F"/>
                </a:buClr>
                <a:buFont typeface="Wingdings 2" pitchFamily="18" charset="2"/>
                <a:buChar char=""/>
                <a:defRPr sz="1400">
                  <a:solidFill>
                    <a:schemeClr val="tx1"/>
                  </a:solidFill>
                  <a:latin typeface="Arial" pitchFamily="34" charset="0"/>
                </a:defRPr>
              </a:lvl4pPr>
              <a:lvl5pPr marL="2057400" indent="-228600" algn="l" eaLnBrk="0" hangingPunct="0">
                <a:spcBef>
                  <a:spcPct val="25000"/>
                </a:spcBef>
                <a:buClr>
                  <a:srgbClr val="DC241F"/>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9pPr>
            </a:lstStyle>
            <a:p>
              <a:pPr algn="ctr" eaLnBrk="1" hangingPunct="1">
                <a:spcBef>
                  <a:spcPct val="0"/>
                </a:spcBef>
                <a:buClrTx/>
                <a:buFontTx/>
                <a:buNone/>
              </a:pPr>
              <a:endParaRPr lang="en-US" altLang="en-US">
                <a:solidFill>
                  <a:srgbClr val="000000"/>
                </a:solidFill>
              </a:endParaRPr>
            </a:p>
          </p:txBody>
        </p:sp>
        <p:sp>
          <p:nvSpPr>
            <p:cNvPr id="28690" name="Rectangle 7"/>
            <p:cNvSpPr>
              <a:spLocks noChangeArrowheads="1"/>
            </p:cNvSpPr>
            <p:nvPr/>
          </p:nvSpPr>
          <p:spPr bwMode="gray">
            <a:xfrm>
              <a:off x="6422232" y="1005601"/>
              <a:ext cx="1031875" cy="291627"/>
            </a:xfrm>
            <a:prstGeom prst="rect">
              <a:avLst/>
            </a:prstGeom>
            <a:solidFill>
              <a:schemeClr val="accent2"/>
            </a:solidFill>
            <a:ln w="6350">
              <a:solidFill>
                <a:schemeClr val="bg2"/>
              </a:solidFill>
              <a:miter lim="800000"/>
              <a:headEnd/>
              <a:tailEnd/>
            </a:ln>
          </p:spPr>
          <p:txBody>
            <a:bodyPr lIns="0" tIns="0" rIns="0" bIns="0" anchor="ctr"/>
            <a:lstStyle>
              <a:lvl1pPr algn="l" eaLnBrk="0" hangingPunct="0">
                <a:spcBef>
                  <a:spcPct val="75000"/>
                </a:spcBef>
                <a:buClr>
                  <a:srgbClr val="DC241F"/>
                </a:buClr>
                <a:buFont typeface="Wingdings 2" pitchFamily="18" charset="2"/>
                <a:buChar char=""/>
                <a:defRPr sz="1400">
                  <a:solidFill>
                    <a:schemeClr val="tx1"/>
                  </a:solidFill>
                  <a:latin typeface="Arial" pitchFamily="34" charset="0"/>
                </a:defRPr>
              </a:lvl1pPr>
              <a:lvl2pPr marL="742950" indent="-285750" algn="l" eaLnBrk="0" hangingPunct="0">
                <a:spcBef>
                  <a:spcPct val="25000"/>
                </a:spcBef>
                <a:buClr>
                  <a:srgbClr val="DC241F"/>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rgbClr val="DC241F"/>
                </a:buClr>
                <a:buSzPct val="90000"/>
                <a:buFont typeface="Wingdings" pitchFamily="2" charset="2"/>
                <a:buChar char="§"/>
                <a:defRPr sz="1400">
                  <a:solidFill>
                    <a:schemeClr val="tx1"/>
                  </a:solidFill>
                  <a:latin typeface="Arial" pitchFamily="34" charset="0"/>
                </a:defRPr>
              </a:lvl3pPr>
              <a:lvl4pPr marL="1600200" indent="-228600" algn="l" eaLnBrk="0" hangingPunct="0">
                <a:spcBef>
                  <a:spcPct val="25000"/>
                </a:spcBef>
                <a:buClr>
                  <a:srgbClr val="DC241F"/>
                </a:buClr>
                <a:buFont typeface="Wingdings 2" pitchFamily="18" charset="2"/>
                <a:buChar char=""/>
                <a:defRPr sz="1400">
                  <a:solidFill>
                    <a:schemeClr val="tx1"/>
                  </a:solidFill>
                  <a:latin typeface="Arial" pitchFamily="34" charset="0"/>
                </a:defRPr>
              </a:lvl4pPr>
              <a:lvl5pPr marL="2057400" indent="-228600" algn="l" eaLnBrk="0" hangingPunct="0">
                <a:spcBef>
                  <a:spcPct val="25000"/>
                </a:spcBef>
                <a:buClr>
                  <a:srgbClr val="DC241F"/>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9pPr>
            </a:lstStyle>
            <a:p>
              <a:pPr algn="ctr" eaLnBrk="1" hangingPunct="1">
                <a:spcBef>
                  <a:spcPct val="0"/>
                </a:spcBef>
                <a:buClrTx/>
                <a:buFontTx/>
                <a:buNone/>
              </a:pPr>
              <a:r>
                <a:rPr lang="en-US" altLang="en-US" sz="1800" b="1" dirty="0" smtClean="0">
                  <a:solidFill>
                    <a:srgbClr val="FFFFFF"/>
                  </a:solidFill>
                </a:rPr>
                <a:t>U.S.</a:t>
              </a:r>
              <a:endParaRPr lang="en-US" altLang="en-US" sz="1800" b="1" dirty="0">
                <a:solidFill>
                  <a:srgbClr val="FFFFFF"/>
                </a:solidFill>
              </a:endParaRPr>
            </a:p>
          </p:txBody>
        </p:sp>
        <p:sp>
          <p:nvSpPr>
            <p:cNvPr id="28691" name="Rectangle 8"/>
            <p:cNvSpPr>
              <a:spLocks noChangeArrowheads="1"/>
            </p:cNvSpPr>
            <p:nvPr/>
          </p:nvSpPr>
          <p:spPr bwMode="gray">
            <a:xfrm>
              <a:off x="449266" y="2448361"/>
              <a:ext cx="3110548" cy="955675"/>
            </a:xfrm>
            <a:prstGeom prst="rect">
              <a:avLst/>
            </a:prstGeom>
            <a:solidFill>
              <a:srgbClr val="EAEAEA"/>
            </a:solidFill>
            <a:ln w="6350">
              <a:solidFill>
                <a:schemeClr val="bg2"/>
              </a:solidFill>
              <a:round/>
              <a:headEnd/>
              <a:tailEnd/>
            </a:ln>
          </p:spPr>
          <p:txBody>
            <a:bodyPr/>
            <a:lstStyle>
              <a:lvl1pPr algn="l" eaLnBrk="0" hangingPunct="0">
                <a:spcBef>
                  <a:spcPct val="75000"/>
                </a:spcBef>
                <a:buClr>
                  <a:srgbClr val="DC241F"/>
                </a:buClr>
                <a:buFont typeface="Wingdings 2" pitchFamily="18" charset="2"/>
                <a:buChar char=""/>
                <a:defRPr sz="1400">
                  <a:solidFill>
                    <a:schemeClr val="tx1"/>
                  </a:solidFill>
                  <a:latin typeface="Arial" pitchFamily="34" charset="0"/>
                </a:defRPr>
              </a:lvl1pPr>
              <a:lvl2pPr marL="742950" indent="-285750" algn="l" eaLnBrk="0" hangingPunct="0">
                <a:spcBef>
                  <a:spcPct val="25000"/>
                </a:spcBef>
                <a:buClr>
                  <a:srgbClr val="DC241F"/>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rgbClr val="DC241F"/>
                </a:buClr>
                <a:buSzPct val="90000"/>
                <a:buFont typeface="Wingdings" pitchFamily="2" charset="2"/>
                <a:buChar char="§"/>
                <a:defRPr sz="1400">
                  <a:solidFill>
                    <a:schemeClr val="tx1"/>
                  </a:solidFill>
                  <a:latin typeface="Arial" pitchFamily="34" charset="0"/>
                </a:defRPr>
              </a:lvl3pPr>
              <a:lvl4pPr marL="1600200" indent="-228600" algn="l" eaLnBrk="0" hangingPunct="0">
                <a:spcBef>
                  <a:spcPct val="25000"/>
                </a:spcBef>
                <a:buClr>
                  <a:srgbClr val="DC241F"/>
                </a:buClr>
                <a:buFont typeface="Wingdings 2" pitchFamily="18" charset="2"/>
                <a:buChar char=""/>
                <a:defRPr sz="1400">
                  <a:solidFill>
                    <a:schemeClr val="tx1"/>
                  </a:solidFill>
                  <a:latin typeface="Arial" pitchFamily="34" charset="0"/>
                </a:defRPr>
              </a:lvl4pPr>
              <a:lvl5pPr marL="2057400" indent="-228600" algn="l" eaLnBrk="0" hangingPunct="0">
                <a:spcBef>
                  <a:spcPct val="25000"/>
                </a:spcBef>
                <a:buClr>
                  <a:srgbClr val="DC241F"/>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9pPr>
            </a:lstStyle>
            <a:p>
              <a:pPr algn="ctr" eaLnBrk="1" hangingPunct="1">
                <a:spcBef>
                  <a:spcPct val="0"/>
                </a:spcBef>
                <a:buClrTx/>
                <a:buFontTx/>
                <a:buNone/>
              </a:pPr>
              <a:r>
                <a:rPr lang="en-US" altLang="en-US" sz="2000" b="1" dirty="0">
                  <a:solidFill>
                    <a:srgbClr val="000000"/>
                  </a:solidFill>
                </a:rPr>
                <a:t>TC68 Technical Committee 68</a:t>
              </a:r>
            </a:p>
            <a:p>
              <a:pPr algn="ctr" eaLnBrk="1" hangingPunct="1">
                <a:spcBef>
                  <a:spcPct val="0"/>
                </a:spcBef>
                <a:buClrTx/>
                <a:buFontTx/>
                <a:buNone/>
              </a:pPr>
              <a:r>
                <a:rPr lang="en-US" altLang="en-US" sz="2000" b="1" dirty="0">
                  <a:solidFill>
                    <a:srgbClr val="000000"/>
                  </a:solidFill>
                </a:rPr>
                <a:t>Financial Services</a:t>
              </a:r>
            </a:p>
          </p:txBody>
        </p:sp>
        <p:sp>
          <p:nvSpPr>
            <p:cNvPr id="28692" name="Rectangle 9"/>
            <p:cNvSpPr>
              <a:spLocks noChangeArrowheads="1"/>
            </p:cNvSpPr>
            <p:nvPr/>
          </p:nvSpPr>
          <p:spPr bwMode="gray">
            <a:xfrm>
              <a:off x="5410201" y="2412619"/>
              <a:ext cx="3022599" cy="1258359"/>
            </a:xfrm>
            <a:prstGeom prst="rect">
              <a:avLst/>
            </a:prstGeom>
            <a:solidFill>
              <a:srgbClr val="EAEAEA"/>
            </a:solidFill>
            <a:ln w="6350">
              <a:solidFill>
                <a:schemeClr val="bg2"/>
              </a:solidFill>
              <a:round/>
              <a:headEnd/>
              <a:tailEnd/>
            </a:ln>
          </p:spPr>
          <p:txBody>
            <a:bodyPr/>
            <a:lstStyle>
              <a:lvl1pPr algn="l" eaLnBrk="0" hangingPunct="0">
                <a:spcBef>
                  <a:spcPct val="75000"/>
                </a:spcBef>
                <a:buClr>
                  <a:srgbClr val="DC241F"/>
                </a:buClr>
                <a:buFont typeface="Wingdings 2" pitchFamily="18" charset="2"/>
                <a:buChar char=""/>
                <a:defRPr sz="1400">
                  <a:solidFill>
                    <a:schemeClr val="tx1"/>
                  </a:solidFill>
                  <a:latin typeface="Arial" pitchFamily="34" charset="0"/>
                </a:defRPr>
              </a:lvl1pPr>
              <a:lvl2pPr marL="742950" indent="-285750" algn="l" eaLnBrk="0" hangingPunct="0">
                <a:spcBef>
                  <a:spcPct val="25000"/>
                </a:spcBef>
                <a:buClr>
                  <a:srgbClr val="DC241F"/>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rgbClr val="DC241F"/>
                </a:buClr>
                <a:buSzPct val="90000"/>
                <a:buFont typeface="Wingdings" pitchFamily="2" charset="2"/>
                <a:buChar char="§"/>
                <a:defRPr sz="1400">
                  <a:solidFill>
                    <a:schemeClr val="tx1"/>
                  </a:solidFill>
                  <a:latin typeface="Arial" pitchFamily="34" charset="0"/>
                </a:defRPr>
              </a:lvl3pPr>
              <a:lvl4pPr marL="1600200" indent="-228600" algn="l" eaLnBrk="0" hangingPunct="0">
                <a:spcBef>
                  <a:spcPct val="25000"/>
                </a:spcBef>
                <a:buClr>
                  <a:srgbClr val="DC241F"/>
                </a:buClr>
                <a:buFont typeface="Wingdings 2" pitchFamily="18" charset="2"/>
                <a:buChar char=""/>
                <a:defRPr sz="1400">
                  <a:solidFill>
                    <a:schemeClr val="tx1"/>
                  </a:solidFill>
                  <a:latin typeface="Arial" pitchFamily="34" charset="0"/>
                </a:defRPr>
              </a:lvl4pPr>
              <a:lvl5pPr marL="2057400" indent="-228600" algn="l" eaLnBrk="0" hangingPunct="0">
                <a:spcBef>
                  <a:spcPct val="25000"/>
                </a:spcBef>
                <a:buClr>
                  <a:srgbClr val="DC241F"/>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9pPr>
            </a:lstStyle>
            <a:p>
              <a:pPr algn="ctr" eaLnBrk="1" hangingPunct="1">
                <a:spcBef>
                  <a:spcPct val="0"/>
                </a:spcBef>
                <a:buClrTx/>
                <a:buFontTx/>
                <a:buNone/>
              </a:pPr>
              <a:r>
                <a:rPr lang="en-US" altLang="en-US" sz="2000" b="1" dirty="0">
                  <a:solidFill>
                    <a:srgbClr val="000000"/>
                  </a:solidFill>
                </a:rPr>
                <a:t>Accredited Standards Committee X9</a:t>
              </a:r>
            </a:p>
            <a:p>
              <a:pPr algn="ctr" eaLnBrk="1" hangingPunct="1">
                <a:spcBef>
                  <a:spcPct val="0"/>
                </a:spcBef>
                <a:buClrTx/>
                <a:buFontTx/>
                <a:buNone/>
              </a:pPr>
              <a:r>
                <a:rPr lang="en-US" altLang="en-US" sz="2000" b="1" dirty="0">
                  <a:solidFill>
                    <a:srgbClr val="000000"/>
                  </a:solidFill>
                </a:rPr>
                <a:t>Financial Industry Standards</a:t>
              </a:r>
            </a:p>
          </p:txBody>
        </p:sp>
        <p:sp>
          <p:nvSpPr>
            <p:cNvPr id="28693" name="Rectangle 10"/>
            <p:cNvSpPr>
              <a:spLocks noChangeArrowheads="1"/>
            </p:cNvSpPr>
            <p:nvPr/>
          </p:nvSpPr>
          <p:spPr bwMode="gray">
            <a:xfrm>
              <a:off x="5542888" y="3826762"/>
              <a:ext cx="2790825" cy="587166"/>
            </a:xfrm>
            <a:prstGeom prst="rect">
              <a:avLst/>
            </a:prstGeom>
            <a:solidFill>
              <a:srgbClr val="EAEAEA"/>
            </a:solidFill>
            <a:ln w="6350">
              <a:solidFill>
                <a:schemeClr val="bg2"/>
              </a:solidFill>
              <a:round/>
              <a:headEnd/>
              <a:tailEnd/>
            </a:ln>
          </p:spPr>
          <p:txBody>
            <a:bodyPr/>
            <a:lstStyle>
              <a:lvl1pPr algn="l" eaLnBrk="0" hangingPunct="0">
                <a:spcBef>
                  <a:spcPct val="75000"/>
                </a:spcBef>
                <a:buClr>
                  <a:srgbClr val="DC241F"/>
                </a:buClr>
                <a:buFont typeface="Wingdings 2" pitchFamily="18" charset="2"/>
                <a:buChar char=""/>
                <a:defRPr sz="1400">
                  <a:solidFill>
                    <a:schemeClr val="tx1"/>
                  </a:solidFill>
                  <a:latin typeface="Arial" pitchFamily="34" charset="0"/>
                </a:defRPr>
              </a:lvl1pPr>
              <a:lvl2pPr marL="742950" indent="-285750" algn="l" eaLnBrk="0" hangingPunct="0">
                <a:spcBef>
                  <a:spcPct val="25000"/>
                </a:spcBef>
                <a:buClr>
                  <a:srgbClr val="DC241F"/>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rgbClr val="DC241F"/>
                </a:buClr>
                <a:buSzPct val="90000"/>
                <a:buFont typeface="Wingdings" pitchFamily="2" charset="2"/>
                <a:buChar char="§"/>
                <a:defRPr sz="1400">
                  <a:solidFill>
                    <a:schemeClr val="tx1"/>
                  </a:solidFill>
                  <a:latin typeface="Arial" pitchFamily="34" charset="0"/>
                </a:defRPr>
              </a:lvl3pPr>
              <a:lvl4pPr marL="1600200" indent="-228600" algn="l" eaLnBrk="0" hangingPunct="0">
                <a:spcBef>
                  <a:spcPct val="25000"/>
                </a:spcBef>
                <a:buClr>
                  <a:srgbClr val="DC241F"/>
                </a:buClr>
                <a:buFont typeface="Wingdings 2" pitchFamily="18" charset="2"/>
                <a:buChar char=""/>
                <a:defRPr sz="1400">
                  <a:solidFill>
                    <a:schemeClr val="tx1"/>
                  </a:solidFill>
                  <a:latin typeface="Arial" pitchFamily="34" charset="0"/>
                </a:defRPr>
              </a:lvl4pPr>
              <a:lvl5pPr marL="2057400" indent="-228600" algn="l" eaLnBrk="0" hangingPunct="0">
                <a:spcBef>
                  <a:spcPct val="25000"/>
                </a:spcBef>
                <a:buClr>
                  <a:srgbClr val="DC241F"/>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9pPr>
            </a:lstStyle>
            <a:p>
              <a:pPr algn="ctr" eaLnBrk="1" hangingPunct="1">
                <a:spcBef>
                  <a:spcPct val="0"/>
                </a:spcBef>
                <a:buClrTx/>
                <a:buFontTx/>
                <a:buNone/>
              </a:pPr>
              <a:r>
                <a:rPr lang="en-US" altLang="en-US" sz="1800" b="1" dirty="0">
                  <a:solidFill>
                    <a:srgbClr val="000000"/>
                  </a:solidFill>
                </a:rPr>
                <a:t>X9F - Data </a:t>
              </a:r>
              <a:r>
                <a:rPr lang="en-US" altLang="en-US" sz="1800" b="1" dirty="0" smtClean="0">
                  <a:solidFill>
                    <a:srgbClr val="000000"/>
                  </a:solidFill>
                </a:rPr>
                <a:t>&amp; </a:t>
              </a:r>
              <a:r>
                <a:rPr lang="en-US" altLang="en-US" sz="1800" b="1" dirty="0">
                  <a:solidFill>
                    <a:srgbClr val="000000"/>
                  </a:solidFill>
                </a:rPr>
                <a:t>Information Security</a:t>
              </a:r>
            </a:p>
          </p:txBody>
        </p:sp>
        <p:sp>
          <p:nvSpPr>
            <p:cNvPr id="28694" name="Rectangle 11"/>
            <p:cNvSpPr>
              <a:spLocks noChangeArrowheads="1"/>
            </p:cNvSpPr>
            <p:nvPr/>
          </p:nvSpPr>
          <p:spPr bwMode="gray">
            <a:xfrm>
              <a:off x="643728" y="3929467"/>
              <a:ext cx="2790825" cy="410159"/>
            </a:xfrm>
            <a:prstGeom prst="rect">
              <a:avLst/>
            </a:prstGeom>
            <a:solidFill>
              <a:srgbClr val="EAEAEA"/>
            </a:solidFill>
            <a:ln w="6350">
              <a:solidFill>
                <a:schemeClr val="bg2"/>
              </a:solidFill>
              <a:round/>
              <a:headEnd/>
              <a:tailEnd/>
            </a:ln>
          </p:spPr>
          <p:txBody>
            <a:bodyPr/>
            <a:lstStyle>
              <a:lvl1pPr algn="l" eaLnBrk="0" hangingPunct="0">
                <a:spcBef>
                  <a:spcPct val="75000"/>
                </a:spcBef>
                <a:buClr>
                  <a:srgbClr val="DC241F"/>
                </a:buClr>
                <a:buFont typeface="Wingdings 2" pitchFamily="18" charset="2"/>
                <a:buChar char=""/>
                <a:defRPr sz="1400">
                  <a:solidFill>
                    <a:schemeClr val="tx1"/>
                  </a:solidFill>
                  <a:latin typeface="Arial" pitchFamily="34" charset="0"/>
                </a:defRPr>
              </a:lvl1pPr>
              <a:lvl2pPr marL="742950" indent="-285750" algn="l" eaLnBrk="0" hangingPunct="0">
                <a:spcBef>
                  <a:spcPct val="25000"/>
                </a:spcBef>
                <a:buClr>
                  <a:srgbClr val="DC241F"/>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rgbClr val="DC241F"/>
                </a:buClr>
                <a:buSzPct val="90000"/>
                <a:buFont typeface="Wingdings" pitchFamily="2" charset="2"/>
                <a:buChar char="§"/>
                <a:defRPr sz="1400">
                  <a:solidFill>
                    <a:schemeClr val="tx1"/>
                  </a:solidFill>
                  <a:latin typeface="Arial" pitchFamily="34" charset="0"/>
                </a:defRPr>
              </a:lvl3pPr>
              <a:lvl4pPr marL="1600200" indent="-228600" algn="l" eaLnBrk="0" hangingPunct="0">
                <a:spcBef>
                  <a:spcPct val="25000"/>
                </a:spcBef>
                <a:buClr>
                  <a:srgbClr val="DC241F"/>
                </a:buClr>
                <a:buFont typeface="Wingdings 2" pitchFamily="18" charset="2"/>
                <a:buChar char=""/>
                <a:defRPr sz="1400">
                  <a:solidFill>
                    <a:schemeClr val="tx1"/>
                  </a:solidFill>
                  <a:latin typeface="Arial" pitchFamily="34" charset="0"/>
                </a:defRPr>
              </a:lvl4pPr>
              <a:lvl5pPr marL="2057400" indent="-228600" algn="l" eaLnBrk="0" hangingPunct="0">
                <a:spcBef>
                  <a:spcPct val="25000"/>
                </a:spcBef>
                <a:buClr>
                  <a:srgbClr val="DC241F"/>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9pPr>
            </a:lstStyle>
            <a:p>
              <a:pPr algn="ctr" eaLnBrk="1" hangingPunct="1">
                <a:spcBef>
                  <a:spcPct val="0"/>
                </a:spcBef>
                <a:buClrTx/>
                <a:buFontTx/>
                <a:buNone/>
              </a:pPr>
              <a:r>
                <a:rPr lang="en-US" altLang="en-US" sz="1800" b="1" dirty="0">
                  <a:solidFill>
                    <a:srgbClr val="000000"/>
                  </a:solidFill>
                </a:rPr>
                <a:t>SC2 – Security</a:t>
              </a:r>
            </a:p>
          </p:txBody>
        </p:sp>
        <p:sp>
          <p:nvSpPr>
            <p:cNvPr id="28695" name="Rectangle 12"/>
            <p:cNvSpPr>
              <a:spLocks noChangeArrowheads="1"/>
            </p:cNvSpPr>
            <p:nvPr/>
          </p:nvSpPr>
          <p:spPr bwMode="gray">
            <a:xfrm>
              <a:off x="3717926" y="2745581"/>
              <a:ext cx="1549400" cy="522287"/>
            </a:xfrm>
            <a:prstGeom prst="rect">
              <a:avLst/>
            </a:prstGeom>
            <a:solidFill>
              <a:srgbClr val="EAEAEA"/>
            </a:solidFill>
            <a:ln w="6350">
              <a:solidFill>
                <a:schemeClr val="bg2"/>
              </a:solidFill>
              <a:round/>
              <a:headEnd/>
              <a:tailEnd/>
            </a:ln>
          </p:spPr>
          <p:txBody>
            <a:bodyPr/>
            <a:lstStyle>
              <a:lvl1pPr algn="l" eaLnBrk="0" hangingPunct="0">
                <a:spcBef>
                  <a:spcPct val="75000"/>
                </a:spcBef>
                <a:buClr>
                  <a:srgbClr val="DC241F"/>
                </a:buClr>
                <a:buFont typeface="Wingdings 2" pitchFamily="18" charset="2"/>
                <a:buChar char=""/>
                <a:defRPr sz="1400">
                  <a:solidFill>
                    <a:schemeClr val="tx1"/>
                  </a:solidFill>
                  <a:latin typeface="Arial" pitchFamily="34" charset="0"/>
                </a:defRPr>
              </a:lvl1pPr>
              <a:lvl2pPr marL="742950" indent="-285750" algn="l" eaLnBrk="0" hangingPunct="0">
                <a:spcBef>
                  <a:spcPct val="25000"/>
                </a:spcBef>
                <a:buClr>
                  <a:srgbClr val="DC241F"/>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rgbClr val="DC241F"/>
                </a:buClr>
                <a:buSzPct val="90000"/>
                <a:buFont typeface="Wingdings" pitchFamily="2" charset="2"/>
                <a:buChar char="§"/>
                <a:defRPr sz="1400">
                  <a:solidFill>
                    <a:schemeClr val="tx1"/>
                  </a:solidFill>
                  <a:latin typeface="Arial" pitchFamily="34" charset="0"/>
                </a:defRPr>
              </a:lvl3pPr>
              <a:lvl4pPr marL="1600200" indent="-228600" algn="l" eaLnBrk="0" hangingPunct="0">
                <a:spcBef>
                  <a:spcPct val="25000"/>
                </a:spcBef>
                <a:buClr>
                  <a:srgbClr val="DC241F"/>
                </a:buClr>
                <a:buFont typeface="Wingdings 2" pitchFamily="18" charset="2"/>
                <a:buChar char=""/>
                <a:defRPr sz="1400">
                  <a:solidFill>
                    <a:schemeClr val="tx1"/>
                  </a:solidFill>
                  <a:latin typeface="Arial" pitchFamily="34" charset="0"/>
                </a:defRPr>
              </a:lvl4pPr>
              <a:lvl5pPr marL="2057400" indent="-228600" algn="l" eaLnBrk="0" hangingPunct="0">
                <a:spcBef>
                  <a:spcPct val="25000"/>
                </a:spcBef>
                <a:buClr>
                  <a:srgbClr val="DC241F"/>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9pPr>
            </a:lstStyle>
            <a:p>
              <a:pPr algn="ctr" eaLnBrk="1" hangingPunct="1">
                <a:spcBef>
                  <a:spcPct val="0"/>
                </a:spcBef>
                <a:buClrTx/>
                <a:buFontTx/>
                <a:buNone/>
              </a:pPr>
              <a:r>
                <a:rPr lang="en-US" altLang="en-US" sz="1600" b="1" dirty="0">
                  <a:solidFill>
                    <a:srgbClr val="000000"/>
                  </a:solidFill>
                </a:rPr>
                <a:t>ISO/TC 68 Secretariat</a:t>
              </a:r>
            </a:p>
          </p:txBody>
        </p:sp>
        <p:grpSp>
          <p:nvGrpSpPr>
            <p:cNvPr id="28696" name="Group 13"/>
            <p:cNvGrpSpPr>
              <a:grpSpLocks/>
            </p:cNvGrpSpPr>
            <p:nvPr/>
          </p:nvGrpSpPr>
          <p:grpSpPr bwMode="auto">
            <a:xfrm>
              <a:off x="647701" y="1455406"/>
              <a:ext cx="7961313" cy="753016"/>
              <a:chOff x="408" y="936"/>
              <a:chExt cx="5015" cy="525"/>
            </a:xfrm>
          </p:grpSpPr>
          <p:sp>
            <p:nvSpPr>
              <p:cNvPr id="28707" name="Rectangle 14"/>
              <p:cNvSpPr>
                <a:spLocks noChangeArrowheads="1"/>
              </p:cNvSpPr>
              <p:nvPr/>
            </p:nvSpPr>
            <p:spPr bwMode="gray">
              <a:xfrm>
                <a:off x="408" y="939"/>
                <a:ext cx="1808" cy="522"/>
              </a:xfrm>
              <a:prstGeom prst="rect">
                <a:avLst/>
              </a:prstGeom>
              <a:solidFill>
                <a:schemeClr val="accent5">
                  <a:lumMod val="40000"/>
                  <a:lumOff val="60000"/>
                </a:schemeClr>
              </a:solidFill>
              <a:ln w="6350">
                <a:solidFill>
                  <a:schemeClr val="bg2"/>
                </a:solidFill>
                <a:round/>
                <a:headEnd/>
                <a:tailEnd/>
              </a:ln>
            </p:spPr>
            <p:txBody>
              <a:bodyPr wrap="none" lIns="45720" rIns="45720" anchor="ctr"/>
              <a:lstStyle>
                <a:lvl1pPr algn="l" eaLnBrk="0" hangingPunct="0">
                  <a:spcBef>
                    <a:spcPct val="75000"/>
                  </a:spcBef>
                  <a:buClr>
                    <a:srgbClr val="DC241F"/>
                  </a:buClr>
                  <a:buFont typeface="Wingdings 2" pitchFamily="18" charset="2"/>
                  <a:buChar char=""/>
                  <a:defRPr sz="1400">
                    <a:solidFill>
                      <a:schemeClr val="tx1"/>
                    </a:solidFill>
                    <a:latin typeface="Arial" pitchFamily="34" charset="0"/>
                  </a:defRPr>
                </a:lvl1pPr>
                <a:lvl2pPr marL="742950" indent="-285750" algn="l" eaLnBrk="0" hangingPunct="0">
                  <a:spcBef>
                    <a:spcPct val="25000"/>
                  </a:spcBef>
                  <a:buClr>
                    <a:srgbClr val="DC241F"/>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rgbClr val="DC241F"/>
                  </a:buClr>
                  <a:buSzPct val="90000"/>
                  <a:buFont typeface="Wingdings" pitchFamily="2" charset="2"/>
                  <a:buChar char="§"/>
                  <a:defRPr sz="1400">
                    <a:solidFill>
                      <a:schemeClr val="tx1"/>
                    </a:solidFill>
                    <a:latin typeface="Arial" pitchFamily="34" charset="0"/>
                  </a:defRPr>
                </a:lvl3pPr>
                <a:lvl4pPr marL="1600200" indent="-228600" algn="l" eaLnBrk="0" hangingPunct="0">
                  <a:spcBef>
                    <a:spcPct val="25000"/>
                  </a:spcBef>
                  <a:buClr>
                    <a:srgbClr val="DC241F"/>
                  </a:buClr>
                  <a:buFont typeface="Wingdings 2" pitchFamily="18" charset="2"/>
                  <a:buChar char=""/>
                  <a:defRPr sz="1400">
                    <a:solidFill>
                      <a:schemeClr val="tx1"/>
                    </a:solidFill>
                    <a:latin typeface="Arial" pitchFamily="34" charset="0"/>
                  </a:defRPr>
                </a:lvl4pPr>
                <a:lvl5pPr marL="2057400" indent="-228600" algn="l" eaLnBrk="0" hangingPunct="0">
                  <a:spcBef>
                    <a:spcPct val="25000"/>
                  </a:spcBef>
                  <a:buClr>
                    <a:srgbClr val="DC241F"/>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9pPr>
              </a:lstStyle>
              <a:p>
                <a:pPr algn="ctr" eaLnBrk="1" hangingPunct="1">
                  <a:spcBef>
                    <a:spcPct val="0"/>
                  </a:spcBef>
                  <a:buClrTx/>
                  <a:buFontTx/>
                  <a:buNone/>
                </a:pPr>
                <a:r>
                  <a:rPr lang="en-US" altLang="en-US" sz="1600" b="1" dirty="0">
                    <a:solidFill>
                      <a:srgbClr val="000000"/>
                    </a:solidFill>
                  </a:rPr>
                  <a:t>ISO </a:t>
                </a:r>
              </a:p>
              <a:p>
                <a:pPr algn="ctr" eaLnBrk="1" hangingPunct="1">
                  <a:spcBef>
                    <a:spcPct val="0"/>
                  </a:spcBef>
                  <a:buClrTx/>
                  <a:buFontTx/>
                  <a:buNone/>
                </a:pPr>
                <a:r>
                  <a:rPr lang="en-US" altLang="en-US" sz="1600" b="1" dirty="0">
                    <a:solidFill>
                      <a:srgbClr val="000000"/>
                    </a:solidFill>
                  </a:rPr>
                  <a:t>International Organization</a:t>
                </a:r>
              </a:p>
              <a:p>
                <a:pPr algn="ctr" eaLnBrk="1" hangingPunct="1">
                  <a:spcBef>
                    <a:spcPct val="0"/>
                  </a:spcBef>
                  <a:buClrTx/>
                  <a:buFontTx/>
                  <a:buNone/>
                </a:pPr>
                <a:r>
                  <a:rPr lang="en-US" altLang="en-US" sz="1600" b="1" dirty="0">
                    <a:solidFill>
                      <a:srgbClr val="000000"/>
                    </a:solidFill>
                  </a:rPr>
                  <a:t>for </a:t>
                </a:r>
                <a:r>
                  <a:rPr lang="en-US" altLang="en-US" sz="1600" b="1" dirty="0" smtClean="0">
                    <a:solidFill>
                      <a:srgbClr val="000000"/>
                    </a:solidFill>
                  </a:rPr>
                  <a:t>Standardization</a:t>
                </a:r>
                <a:endParaRPr lang="en-US" altLang="en-US" sz="1600" b="1" dirty="0">
                  <a:solidFill>
                    <a:srgbClr val="000000"/>
                  </a:solidFill>
                </a:endParaRPr>
              </a:p>
            </p:txBody>
          </p:sp>
          <p:sp>
            <p:nvSpPr>
              <p:cNvPr id="28708" name="Rectangle 15"/>
              <p:cNvSpPr>
                <a:spLocks noChangeArrowheads="1"/>
              </p:cNvSpPr>
              <p:nvPr/>
            </p:nvSpPr>
            <p:spPr bwMode="gray">
              <a:xfrm>
                <a:off x="3318" y="936"/>
                <a:ext cx="2105" cy="507"/>
              </a:xfrm>
              <a:prstGeom prst="rect">
                <a:avLst/>
              </a:prstGeom>
              <a:solidFill>
                <a:schemeClr val="accent1"/>
              </a:solidFill>
              <a:ln w="6350">
                <a:solidFill>
                  <a:schemeClr val="bg2"/>
                </a:solidFill>
                <a:round/>
                <a:headEnd/>
                <a:tailEnd/>
              </a:ln>
            </p:spPr>
            <p:txBody>
              <a:bodyPr wrap="none" lIns="45720" rIns="45720" anchor="ctr"/>
              <a:lstStyle>
                <a:lvl1pPr algn="l" eaLnBrk="0" hangingPunct="0">
                  <a:spcBef>
                    <a:spcPct val="75000"/>
                  </a:spcBef>
                  <a:buClr>
                    <a:srgbClr val="DC241F"/>
                  </a:buClr>
                  <a:buFont typeface="Wingdings 2" pitchFamily="18" charset="2"/>
                  <a:buChar char=""/>
                  <a:defRPr sz="1400">
                    <a:solidFill>
                      <a:schemeClr val="tx1"/>
                    </a:solidFill>
                    <a:latin typeface="Arial" pitchFamily="34" charset="0"/>
                  </a:defRPr>
                </a:lvl1pPr>
                <a:lvl2pPr marL="742950" indent="-285750" algn="l" eaLnBrk="0" hangingPunct="0">
                  <a:spcBef>
                    <a:spcPct val="25000"/>
                  </a:spcBef>
                  <a:buClr>
                    <a:srgbClr val="DC241F"/>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rgbClr val="DC241F"/>
                  </a:buClr>
                  <a:buSzPct val="90000"/>
                  <a:buFont typeface="Wingdings" pitchFamily="2" charset="2"/>
                  <a:buChar char="§"/>
                  <a:defRPr sz="1400">
                    <a:solidFill>
                      <a:schemeClr val="tx1"/>
                    </a:solidFill>
                    <a:latin typeface="Arial" pitchFamily="34" charset="0"/>
                  </a:defRPr>
                </a:lvl3pPr>
                <a:lvl4pPr marL="1600200" indent="-228600" algn="l" eaLnBrk="0" hangingPunct="0">
                  <a:spcBef>
                    <a:spcPct val="25000"/>
                  </a:spcBef>
                  <a:buClr>
                    <a:srgbClr val="DC241F"/>
                  </a:buClr>
                  <a:buFont typeface="Wingdings 2" pitchFamily="18" charset="2"/>
                  <a:buChar char=""/>
                  <a:defRPr sz="1400">
                    <a:solidFill>
                      <a:schemeClr val="tx1"/>
                    </a:solidFill>
                    <a:latin typeface="Arial" pitchFamily="34" charset="0"/>
                  </a:defRPr>
                </a:lvl4pPr>
                <a:lvl5pPr marL="2057400" indent="-228600" algn="l" eaLnBrk="0" hangingPunct="0">
                  <a:spcBef>
                    <a:spcPct val="25000"/>
                  </a:spcBef>
                  <a:buClr>
                    <a:srgbClr val="DC241F"/>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9pPr>
              </a:lstStyle>
              <a:p>
                <a:pPr algn="ctr" eaLnBrk="1" hangingPunct="1">
                  <a:spcBef>
                    <a:spcPct val="0"/>
                  </a:spcBef>
                  <a:buClrTx/>
                  <a:buFontTx/>
                  <a:buNone/>
                </a:pPr>
                <a:r>
                  <a:rPr lang="en-US" altLang="en-US" sz="1600" b="1" dirty="0">
                    <a:solidFill>
                      <a:srgbClr val="000000"/>
                    </a:solidFill>
                  </a:rPr>
                  <a:t>ANSI</a:t>
                </a:r>
              </a:p>
              <a:p>
                <a:pPr algn="ctr" eaLnBrk="1" hangingPunct="1">
                  <a:spcBef>
                    <a:spcPct val="0"/>
                  </a:spcBef>
                  <a:buClrTx/>
                  <a:buFontTx/>
                  <a:buNone/>
                </a:pPr>
                <a:r>
                  <a:rPr lang="en-US" altLang="en-US" sz="1600" b="1" dirty="0">
                    <a:solidFill>
                      <a:srgbClr val="000000"/>
                    </a:solidFill>
                  </a:rPr>
                  <a:t>American National </a:t>
                </a:r>
              </a:p>
              <a:p>
                <a:pPr algn="ctr" eaLnBrk="1" hangingPunct="1">
                  <a:spcBef>
                    <a:spcPct val="0"/>
                  </a:spcBef>
                  <a:buClrTx/>
                  <a:buFontTx/>
                  <a:buNone/>
                </a:pPr>
                <a:r>
                  <a:rPr lang="en-US" altLang="en-US" sz="1600" b="1" dirty="0">
                    <a:solidFill>
                      <a:srgbClr val="000000"/>
                    </a:solidFill>
                  </a:rPr>
                  <a:t>Standards Institute</a:t>
                </a:r>
              </a:p>
            </p:txBody>
          </p:sp>
        </p:grpSp>
        <p:cxnSp>
          <p:nvCxnSpPr>
            <p:cNvPr id="28701" name="AutoShape 20"/>
            <p:cNvCxnSpPr>
              <a:cxnSpLocks noChangeShapeType="1"/>
              <a:stCxn id="28705" idx="2"/>
              <a:endCxn id="28695" idx="0"/>
            </p:cNvCxnSpPr>
            <p:nvPr/>
          </p:nvCxnSpPr>
          <p:spPr bwMode="gray">
            <a:xfrm rot="16200000" flipH="1">
              <a:off x="3621485" y="1874440"/>
              <a:ext cx="226218" cy="1516063"/>
            </a:xfrm>
            <a:prstGeom prst="bentConnector3">
              <a:avLst>
                <a:gd name="adj1" fmla="val 50000"/>
              </a:avLst>
            </a:prstGeom>
            <a:noFill/>
            <a:ln w="6350">
              <a:solidFill>
                <a:schemeClr val="bg2"/>
              </a:solidFill>
              <a:miter lim="800000"/>
              <a:headEnd/>
              <a:tailEnd type="triangle" w="med" len="med"/>
            </a:ln>
            <a:extLst>
              <a:ext uri="{909E8E84-426E-40DD-AFC4-6F175D3DCCD1}">
                <a14:hiddenFill xmlns:a14="http://schemas.microsoft.com/office/drawing/2010/main">
                  <a:noFill/>
                </a14:hiddenFill>
              </a:ext>
            </a:extLst>
          </p:spPr>
        </p:cxnSp>
        <p:cxnSp>
          <p:nvCxnSpPr>
            <p:cNvPr id="28702" name="AutoShape 21"/>
            <p:cNvCxnSpPr>
              <a:cxnSpLocks noChangeShapeType="1"/>
              <a:stCxn id="28706" idx="2"/>
              <a:endCxn id="28695" idx="0"/>
            </p:cNvCxnSpPr>
            <p:nvPr/>
          </p:nvCxnSpPr>
          <p:spPr bwMode="gray">
            <a:xfrm rot="5400000">
              <a:off x="5133580" y="1878410"/>
              <a:ext cx="226218" cy="1508125"/>
            </a:xfrm>
            <a:prstGeom prst="bentConnector3">
              <a:avLst>
                <a:gd name="adj1" fmla="val 50000"/>
              </a:avLst>
            </a:prstGeom>
            <a:noFill/>
            <a:ln w="6350">
              <a:solidFill>
                <a:schemeClr val="bg2"/>
              </a:solidFill>
              <a:miter lim="800000"/>
              <a:headEnd/>
              <a:tailEnd type="triangle" w="med" len="med"/>
            </a:ln>
            <a:extLst>
              <a:ext uri="{909E8E84-426E-40DD-AFC4-6F175D3DCCD1}">
                <a14:hiddenFill xmlns:a14="http://schemas.microsoft.com/office/drawing/2010/main">
                  <a:noFill/>
                </a14:hiddenFill>
              </a:ext>
            </a:extLst>
          </p:spPr>
        </p:cxnSp>
        <p:cxnSp>
          <p:nvCxnSpPr>
            <p:cNvPr id="28703" name="AutoShape 22"/>
            <p:cNvCxnSpPr>
              <a:cxnSpLocks noChangeShapeType="1"/>
            </p:cNvCxnSpPr>
            <p:nvPr/>
          </p:nvCxnSpPr>
          <p:spPr bwMode="gray">
            <a:xfrm>
              <a:off x="3496152" y="4108790"/>
              <a:ext cx="1914048" cy="0"/>
            </a:xfrm>
            <a:prstGeom prst="straightConnector1">
              <a:avLst/>
            </a:prstGeom>
            <a:noFill/>
            <a:ln w="6350">
              <a:solidFill>
                <a:schemeClr val="bg2">
                  <a:lumMod val="75000"/>
                </a:schemeClr>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28704" name="AutoShape 23"/>
            <p:cNvCxnSpPr>
              <a:cxnSpLocks noChangeShapeType="1"/>
            </p:cNvCxnSpPr>
            <p:nvPr/>
          </p:nvCxnSpPr>
          <p:spPr bwMode="gray">
            <a:xfrm>
              <a:off x="3627281" y="2617438"/>
              <a:ext cx="1698625" cy="0"/>
            </a:xfrm>
            <a:prstGeom prst="straightConnector1">
              <a:avLst/>
            </a:prstGeom>
            <a:noFill/>
            <a:ln w="6350">
              <a:solidFill>
                <a:schemeClr val="bg2">
                  <a:lumMod val="75000"/>
                </a:schemeClr>
              </a:solidFill>
              <a:round/>
              <a:headEnd type="triangle" w="med" len="med"/>
              <a:tailEnd type="triangle" w="med" len="med"/>
            </a:ln>
            <a:extLst>
              <a:ext uri="{909E8E84-426E-40DD-AFC4-6F175D3DCCD1}">
                <a14:hiddenFill xmlns:a14="http://schemas.microsoft.com/office/drawing/2010/main">
                  <a:noFill/>
                </a14:hiddenFill>
              </a:ext>
            </a:extLst>
          </p:spPr>
        </p:cxnSp>
        <p:sp>
          <p:nvSpPr>
            <p:cNvPr id="28705" name="Rectangle 24"/>
            <p:cNvSpPr>
              <a:spLocks noChangeArrowheads="1"/>
            </p:cNvSpPr>
            <p:nvPr/>
          </p:nvSpPr>
          <p:spPr bwMode="gray">
            <a:xfrm>
              <a:off x="2916238" y="2428875"/>
              <a:ext cx="120650" cy="9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none" lIns="45720" rIns="45720" anchor="ctr"/>
            <a:lstStyle>
              <a:lvl1pPr algn="l" eaLnBrk="0" hangingPunct="0">
                <a:spcBef>
                  <a:spcPct val="75000"/>
                </a:spcBef>
                <a:buClr>
                  <a:srgbClr val="DC241F"/>
                </a:buClr>
                <a:buFont typeface="Wingdings 2" pitchFamily="18" charset="2"/>
                <a:buChar char=""/>
                <a:defRPr sz="1400">
                  <a:solidFill>
                    <a:schemeClr val="tx1"/>
                  </a:solidFill>
                  <a:latin typeface="Arial" pitchFamily="34" charset="0"/>
                </a:defRPr>
              </a:lvl1pPr>
              <a:lvl2pPr marL="742950" indent="-285750" algn="l" eaLnBrk="0" hangingPunct="0">
                <a:spcBef>
                  <a:spcPct val="25000"/>
                </a:spcBef>
                <a:buClr>
                  <a:srgbClr val="DC241F"/>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rgbClr val="DC241F"/>
                </a:buClr>
                <a:buSzPct val="90000"/>
                <a:buFont typeface="Wingdings" pitchFamily="2" charset="2"/>
                <a:buChar char="§"/>
                <a:defRPr sz="1400">
                  <a:solidFill>
                    <a:schemeClr val="tx1"/>
                  </a:solidFill>
                  <a:latin typeface="Arial" pitchFamily="34" charset="0"/>
                </a:defRPr>
              </a:lvl3pPr>
              <a:lvl4pPr marL="1600200" indent="-228600" algn="l" eaLnBrk="0" hangingPunct="0">
                <a:spcBef>
                  <a:spcPct val="25000"/>
                </a:spcBef>
                <a:buClr>
                  <a:srgbClr val="DC241F"/>
                </a:buClr>
                <a:buFont typeface="Wingdings 2" pitchFamily="18" charset="2"/>
                <a:buChar char=""/>
                <a:defRPr sz="1400">
                  <a:solidFill>
                    <a:schemeClr val="tx1"/>
                  </a:solidFill>
                  <a:latin typeface="Arial" pitchFamily="34" charset="0"/>
                </a:defRPr>
              </a:lvl4pPr>
              <a:lvl5pPr marL="2057400" indent="-228600" algn="l" eaLnBrk="0" hangingPunct="0">
                <a:spcBef>
                  <a:spcPct val="25000"/>
                </a:spcBef>
                <a:buClr>
                  <a:srgbClr val="DC241F"/>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9pPr>
            </a:lstStyle>
            <a:p>
              <a:pPr algn="ctr" eaLnBrk="1" hangingPunct="1">
                <a:spcBef>
                  <a:spcPct val="0"/>
                </a:spcBef>
                <a:buClrTx/>
                <a:buFontTx/>
                <a:buNone/>
              </a:pPr>
              <a:endParaRPr lang="en-US" altLang="en-US">
                <a:solidFill>
                  <a:srgbClr val="000000"/>
                </a:solidFill>
              </a:endParaRPr>
            </a:p>
          </p:txBody>
        </p:sp>
        <p:sp>
          <p:nvSpPr>
            <p:cNvPr id="28706" name="Rectangle 25"/>
            <p:cNvSpPr>
              <a:spLocks noChangeArrowheads="1"/>
            </p:cNvSpPr>
            <p:nvPr/>
          </p:nvSpPr>
          <p:spPr bwMode="gray">
            <a:xfrm>
              <a:off x="5940426" y="2428875"/>
              <a:ext cx="120650" cy="9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wrap="none" lIns="45720" rIns="45720" anchor="ctr"/>
            <a:lstStyle>
              <a:lvl1pPr algn="l" eaLnBrk="0" hangingPunct="0">
                <a:spcBef>
                  <a:spcPct val="75000"/>
                </a:spcBef>
                <a:buClr>
                  <a:srgbClr val="DC241F"/>
                </a:buClr>
                <a:buFont typeface="Wingdings 2" pitchFamily="18" charset="2"/>
                <a:buChar char=""/>
                <a:defRPr sz="1400">
                  <a:solidFill>
                    <a:schemeClr val="tx1"/>
                  </a:solidFill>
                  <a:latin typeface="Arial" pitchFamily="34" charset="0"/>
                </a:defRPr>
              </a:lvl1pPr>
              <a:lvl2pPr marL="742950" indent="-285750" algn="l" eaLnBrk="0" hangingPunct="0">
                <a:spcBef>
                  <a:spcPct val="25000"/>
                </a:spcBef>
                <a:buClr>
                  <a:srgbClr val="DC241F"/>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rgbClr val="DC241F"/>
                </a:buClr>
                <a:buSzPct val="90000"/>
                <a:buFont typeface="Wingdings" pitchFamily="2" charset="2"/>
                <a:buChar char="§"/>
                <a:defRPr sz="1400">
                  <a:solidFill>
                    <a:schemeClr val="tx1"/>
                  </a:solidFill>
                  <a:latin typeface="Arial" pitchFamily="34" charset="0"/>
                </a:defRPr>
              </a:lvl3pPr>
              <a:lvl4pPr marL="1600200" indent="-228600" algn="l" eaLnBrk="0" hangingPunct="0">
                <a:spcBef>
                  <a:spcPct val="25000"/>
                </a:spcBef>
                <a:buClr>
                  <a:srgbClr val="DC241F"/>
                </a:buClr>
                <a:buFont typeface="Wingdings 2" pitchFamily="18" charset="2"/>
                <a:buChar char=""/>
                <a:defRPr sz="1400">
                  <a:solidFill>
                    <a:schemeClr val="tx1"/>
                  </a:solidFill>
                  <a:latin typeface="Arial" pitchFamily="34" charset="0"/>
                </a:defRPr>
              </a:lvl4pPr>
              <a:lvl5pPr marL="2057400" indent="-228600" algn="l" eaLnBrk="0" hangingPunct="0">
                <a:spcBef>
                  <a:spcPct val="25000"/>
                </a:spcBef>
                <a:buClr>
                  <a:srgbClr val="DC241F"/>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9pPr>
            </a:lstStyle>
            <a:p>
              <a:pPr algn="ctr" eaLnBrk="1" hangingPunct="1">
                <a:spcBef>
                  <a:spcPct val="0"/>
                </a:spcBef>
                <a:buClrTx/>
                <a:buFontTx/>
                <a:buNone/>
              </a:pPr>
              <a:endParaRPr lang="en-US" altLang="en-US">
                <a:solidFill>
                  <a:srgbClr val="000000"/>
                </a:solidFill>
              </a:endParaRPr>
            </a:p>
          </p:txBody>
        </p:sp>
      </p:grpSp>
      <p:sp>
        <p:nvSpPr>
          <p:cNvPr id="28676" name="Rectangle 28"/>
          <p:cNvSpPr>
            <a:spLocks noChangeArrowheads="1"/>
          </p:cNvSpPr>
          <p:nvPr/>
        </p:nvSpPr>
        <p:spPr bwMode="auto">
          <a:xfrm>
            <a:off x="2768958" y="500016"/>
            <a:ext cx="3528811" cy="503237"/>
          </a:xfrm>
          <a:prstGeom prst="rect">
            <a:avLst/>
          </a:prstGeom>
          <a:solidFill>
            <a:schemeClr val="accent2"/>
          </a:solidFill>
          <a:ln w="6350" algn="ctr">
            <a:solidFill>
              <a:schemeClr val="bg2"/>
            </a:solidFill>
            <a:miter lim="800000"/>
            <a:headEnd/>
            <a:tailEnd/>
          </a:ln>
        </p:spPr>
        <p:txBody>
          <a:bodyPr wrap="none" lIns="45720" rIns="45720" anchor="ctr"/>
          <a:lstStyle>
            <a:lvl1pPr algn="l" eaLnBrk="0" hangingPunct="0">
              <a:spcBef>
                <a:spcPct val="75000"/>
              </a:spcBef>
              <a:buClr>
                <a:srgbClr val="DC241F"/>
              </a:buClr>
              <a:buFont typeface="Wingdings 2" pitchFamily="18" charset="2"/>
              <a:buChar char=""/>
              <a:defRPr sz="1400">
                <a:solidFill>
                  <a:schemeClr val="tx1"/>
                </a:solidFill>
                <a:latin typeface="Arial" pitchFamily="34" charset="0"/>
              </a:defRPr>
            </a:lvl1pPr>
            <a:lvl2pPr marL="742950" indent="-285750" algn="l" eaLnBrk="0" hangingPunct="0">
              <a:spcBef>
                <a:spcPct val="25000"/>
              </a:spcBef>
              <a:buClr>
                <a:srgbClr val="DC241F"/>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rgbClr val="DC241F"/>
              </a:buClr>
              <a:buSzPct val="90000"/>
              <a:buFont typeface="Wingdings" pitchFamily="2" charset="2"/>
              <a:buChar char="§"/>
              <a:defRPr sz="1400">
                <a:solidFill>
                  <a:schemeClr val="tx1"/>
                </a:solidFill>
                <a:latin typeface="Arial" pitchFamily="34" charset="0"/>
              </a:defRPr>
            </a:lvl3pPr>
            <a:lvl4pPr marL="1600200" indent="-228600" algn="l" eaLnBrk="0" hangingPunct="0">
              <a:spcBef>
                <a:spcPct val="25000"/>
              </a:spcBef>
              <a:buClr>
                <a:srgbClr val="DC241F"/>
              </a:buClr>
              <a:buFont typeface="Wingdings 2" pitchFamily="18" charset="2"/>
              <a:buChar char=""/>
              <a:defRPr sz="1400">
                <a:solidFill>
                  <a:schemeClr val="tx1"/>
                </a:solidFill>
                <a:latin typeface="Arial" pitchFamily="34" charset="0"/>
              </a:defRPr>
            </a:lvl4pPr>
            <a:lvl5pPr marL="2057400" indent="-228600" algn="l" eaLnBrk="0" hangingPunct="0">
              <a:spcBef>
                <a:spcPct val="25000"/>
              </a:spcBef>
              <a:buClr>
                <a:srgbClr val="DC241F"/>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9pPr>
          </a:lstStyle>
          <a:p>
            <a:pPr algn="ctr" eaLnBrk="1" hangingPunct="1">
              <a:spcBef>
                <a:spcPct val="0"/>
              </a:spcBef>
              <a:buClrTx/>
              <a:buFontTx/>
              <a:buNone/>
            </a:pPr>
            <a:r>
              <a:rPr lang="en-US" altLang="en-US" sz="2400" b="1" dirty="0">
                <a:solidFill>
                  <a:srgbClr val="FFFFFF"/>
                </a:solidFill>
              </a:rPr>
              <a:t>The Standards Bodies</a:t>
            </a:r>
          </a:p>
        </p:txBody>
      </p:sp>
      <p:sp>
        <p:nvSpPr>
          <p:cNvPr id="28677" name="Rectangle 10"/>
          <p:cNvSpPr>
            <a:spLocks noChangeArrowheads="1"/>
          </p:cNvSpPr>
          <p:nvPr/>
        </p:nvSpPr>
        <p:spPr bwMode="gray">
          <a:xfrm>
            <a:off x="5504655" y="4790771"/>
            <a:ext cx="2790825" cy="591608"/>
          </a:xfrm>
          <a:prstGeom prst="rect">
            <a:avLst/>
          </a:prstGeom>
          <a:solidFill>
            <a:srgbClr val="EAEAEA"/>
          </a:solidFill>
          <a:ln w="6350">
            <a:solidFill>
              <a:schemeClr val="bg2"/>
            </a:solidFill>
            <a:round/>
            <a:headEnd/>
            <a:tailEnd/>
          </a:ln>
        </p:spPr>
        <p:txBody>
          <a:bodyPr/>
          <a:lstStyle>
            <a:lvl1pPr algn="l" eaLnBrk="0" hangingPunct="0">
              <a:spcBef>
                <a:spcPct val="75000"/>
              </a:spcBef>
              <a:buClr>
                <a:srgbClr val="DC241F"/>
              </a:buClr>
              <a:buFont typeface="Wingdings 2" pitchFamily="18" charset="2"/>
              <a:buChar char=""/>
              <a:defRPr sz="1400">
                <a:solidFill>
                  <a:schemeClr val="tx1"/>
                </a:solidFill>
                <a:latin typeface="Arial" pitchFamily="34" charset="0"/>
              </a:defRPr>
            </a:lvl1pPr>
            <a:lvl2pPr marL="742950" indent="-285750" algn="l" eaLnBrk="0" hangingPunct="0">
              <a:spcBef>
                <a:spcPct val="25000"/>
              </a:spcBef>
              <a:buClr>
                <a:srgbClr val="DC241F"/>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rgbClr val="DC241F"/>
              </a:buClr>
              <a:buSzPct val="90000"/>
              <a:buFont typeface="Wingdings" pitchFamily="2" charset="2"/>
              <a:buChar char="§"/>
              <a:defRPr sz="1400">
                <a:solidFill>
                  <a:schemeClr val="tx1"/>
                </a:solidFill>
                <a:latin typeface="Arial" pitchFamily="34" charset="0"/>
              </a:defRPr>
            </a:lvl3pPr>
            <a:lvl4pPr marL="1600200" indent="-228600" algn="l" eaLnBrk="0" hangingPunct="0">
              <a:spcBef>
                <a:spcPct val="25000"/>
              </a:spcBef>
              <a:buClr>
                <a:srgbClr val="DC241F"/>
              </a:buClr>
              <a:buFont typeface="Wingdings 2" pitchFamily="18" charset="2"/>
              <a:buChar char=""/>
              <a:defRPr sz="1400">
                <a:solidFill>
                  <a:schemeClr val="tx1"/>
                </a:solidFill>
                <a:latin typeface="Arial" pitchFamily="34" charset="0"/>
              </a:defRPr>
            </a:lvl4pPr>
            <a:lvl5pPr marL="2057400" indent="-228600" algn="l" eaLnBrk="0" hangingPunct="0">
              <a:spcBef>
                <a:spcPct val="25000"/>
              </a:spcBef>
              <a:buClr>
                <a:srgbClr val="DC241F"/>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9pPr>
          </a:lstStyle>
          <a:p>
            <a:pPr algn="ctr" eaLnBrk="1" hangingPunct="1">
              <a:spcBef>
                <a:spcPct val="0"/>
              </a:spcBef>
              <a:buClrTx/>
              <a:buFontTx/>
              <a:buNone/>
            </a:pPr>
            <a:r>
              <a:rPr lang="en-US" altLang="en-US" sz="1800" b="1" dirty="0">
                <a:solidFill>
                  <a:srgbClr val="000000"/>
                </a:solidFill>
              </a:rPr>
              <a:t>X9D – Securities Processing</a:t>
            </a:r>
          </a:p>
        </p:txBody>
      </p:sp>
      <p:sp>
        <p:nvSpPr>
          <p:cNvPr id="28678" name="Rectangle 11"/>
          <p:cNvSpPr>
            <a:spLocks noChangeArrowheads="1"/>
          </p:cNvSpPr>
          <p:nvPr/>
        </p:nvSpPr>
        <p:spPr bwMode="gray">
          <a:xfrm>
            <a:off x="636584" y="4839159"/>
            <a:ext cx="2790825" cy="420159"/>
          </a:xfrm>
          <a:prstGeom prst="rect">
            <a:avLst/>
          </a:prstGeom>
          <a:solidFill>
            <a:srgbClr val="EAEAEA"/>
          </a:solidFill>
          <a:ln w="6350">
            <a:solidFill>
              <a:schemeClr val="bg2"/>
            </a:solidFill>
            <a:round/>
            <a:headEnd/>
            <a:tailEnd/>
          </a:ln>
        </p:spPr>
        <p:txBody>
          <a:bodyPr/>
          <a:lstStyle>
            <a:lvl1pPr algn="l" eaLnBrk="0" hangingPunct="0">
              <a:spcBef>
                <a:spcPct val="75000"/>
              </a:spcBef>
              <a:buClr>
                <a:srgbClr val="DC241F"/>
              </a:buClr>
              <a:buFont typeface="Wingdings 2" pitchFamily="18" charset="2"/>
              <a:buChar char=""/>
              <a:defRPr sz="1400">
                <a:solidFill>
                  <a:schemeClr val="tx1"/>
                </a:solidFill>
                <a:latin typeface="Arial" pitchFamily="34" charset="0"/>
              </a:defRPr>
            </a:lvl1pPr>
            <a:lvl2pPr marL="742950" indent="-285750" algn="l" eaLnBrk="0" hangingPunct="0">
              <a:spcBef>
                <a:spcPct val="25000"/>
              </a:spcBef>
              <a:buClr>
                <a:srgbClr val="DC241F"/>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rgbClr val="DC241F"/>
              </a:buClr>
              <a:buSzPct val="90000"/>
              <a:buFont typeface="Wingdings" pitchFamily="2" charset="2"/>
              <a:buChar char="§"/>
              <a:defRPr sz="1400">
                <a:solidFill>
                  <a:schemeClr val="tx1"/>
                </a:solidFill>
                <a:latin typeface="Arial" pitchFamily="34" charset="0"/>
              </a:defRPr>
            </a:lvl3pPr>
            <a:lvl4pPr marL="1600200" indent="-228600" algn="l" eaLnBrk="0" hangingPunct="0">
              <a:spcBef>
                <a:spcPct val="25000"/>
              </a:spcBef>
              <a:buClr>
                <a:srgbClr val="DC241F"/>
              </a:buClr>
              <a:buFont typeface="Wingdings 2" pitchFamily="18" charset="2"/>
              <a:buChar char=""/>
              <a:defRPr sz="1400">
                <a:solidFill>
                  <a:schemeClr val="tx1"/>
                </a:solidFill>
                <a:latin typeface="Arial" pitchFamily="34" charset="0"/>
              </a:defRPr>
            </a:lvl4pPr>
            <a:lvl5pPr marL="2057400" indent="-228600" algn="l" eaLnBrk="0" hangingPunct="0">
              <a:spcBef>
                <a:spcPct val="25000"/>
              </a:spcBef>
              <a:buClr>
                <a:srgbClr val="DC241F"/>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9pPr>
          </a:lstStyle>
          <a:p>
            <a:pPr algn="ctr" eaLnBrk="1" hangingPunct="1">
              <a:spcBef>
                <a:spcPct val="0"/>
              </a:spcBef>
              <a:buClrTx/>
              <a:buFontTx/>
              <a:buNone/>
            </a:pPr>
            <a:r>
              <a:rPr lang="en-US" altLang="en-US" sz="1800" b="1" dirty="0">
                <a:solidFill>
                  <a:srgbClr val="000000"/>
                </a:solidFill>
              </a:rPr>
              <a:t>SC4 – Securities</a:t>
            </a:r>
          </a:p>
        </p:txBody>
      </p:sp>
      <p:sp>
        <p:nvSpPr>
          <p:cNvPr id="28679" name="Rectangle 10"/>
          <p:cNvSpPr>
            <a:spLocks noChangeArrowheads="1"/>
          </p:cNvSpPr>
          <p:nvPr/>
        </p:nvSpPr>
        <p:spPr bwMode="gray">
          <a:xfrm>
            <a:off x="5504654" y="5617058"/>
            <a:ext cx="2790825" cy="386292"/>
          </a:xfrm>
          <a:prstGeom prst="rect">
            <a:avLst/>
          </a:prstGeom>
          <a:solidFill>
            <a:srgbClr val="EAEAEA"/>
          </a:solidFill>
          <a:ln w="6350">
            <a:solidFill>
              <a:schemeClr val="bg2"/>
            </a:solidFill>
            <a:round/>
            <a:headEnd/>
            <a:tailEnd/>
          </a:ln>
        </p:spPr>
        <p:txBody>
          <a:bodyPr/>
          <a:lstStyle>
            <a:lvl1pPr algn="l" eaLnBrk="0" hangingPunct="0">
              <a:spcBef>
                <a:spcPct val="75000"/>
              </a:spcBef>
              <a:buClr>
                <a:srgbClr val="DC241F"/>
              </a:buClr>
              <a:buFont typeface="Wingdings 2" pitchFamily="18" charset="2"/>
              <a:buChar char=""/>
              <a:defRPr sz="1400">
                <a:solidFill>
                  <a:schemeClr val="tx1"/>
                </a:solidFill>
                <a:latin typeface="Arial" pitchFamily="34" charset="0"/>
              </a:defRPr>
            </a:lvl1pPr>
            <a:lvl2pPr marL="742950" indent="-285750" algn="l" eaLnBrk="0" hangingPunct="0">
              <a:spcBef>
                <a:spcPct val="25000"/>
              </a:spcBef>
              <a:buClr>
                <a:srgbClr val="DC241F"/>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rgbClr val="DC241F"/>
              </a:buClr>
              <a:buSzPct val="90000"/>
              <a:buFont typeface="Wingdings" pitchFamily="2" charset="2"/>
              <a:buChar char="§"/>
              <a:defRPr sz="1400">
                <a:solidFill>
                  <a:schemeClr val="tx1"/>
                </a:solidFill>
                <a:latin typeface="Arial" pitchFamily="34" charset="0"/>
              </a:defRPr>
            </a:lvl3pPr>
            <a:lvl4pPr marL="1600200" indent="-228600" algn="l" eaLnBrk="0" hangingPunct="0">
              <a:spcBef>
                <a:spcPct val="25000"/>
              </a:spcBef>
              <a:buClr>
                <a:srgbClr val="DC241F"/>
              </a:buClr>
              <a:buFont typeface="Wingdings 2" pitchFamily="18" charset="2"/>
              <a:buChar char=""/>
              <a:defRPr sz="1400">
                <a:solidFill>
                  <a:schemeClr val="tx1"/>
                </a:solidFill>
                <a:latin typeface="Arial" pitchFamily="34" charset="0"/>
              </a:defRPr>
            </a:lvl4pPr>
            <a:lvl5pPr marL="2057400" indent="-228600" algn="l" eaLnBrk="0" hangingPunct="0">
              <a:spcBef>
                <a:spcPct val="25000"/>
              </a:spcBef>
              <a:buClr>
                <a:srgbClr val="DC241F"/>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9pPr>
          </a:lstStyle>
          <a:p>
            <a:pPr algn="ctr" eaLnBrk="1" hangingPunct="1">
              <a:spcBef>
                <a:spcPct val="0"/>
              </a:spcBef>
              <a:buClrTx/>
              <a:buFontTx/>
              <a:buNone/>
            </a:pPr>
            <a:r>
              <a:rPr lang="en-US" altLang="en-US" sz="1800" b="1" dirty="0">
                <a:solidFill>
                  <a:srgbClr val="000000"/>
                </a:solidFill>
              </a:rPr>
              <a:t>X9AB – Payments</a:t>
            </a:r>
          </a:p>
        </p:txBody>
      </p:sp>
      <p:sp>
        <p:nvSpPr>
          <p:cNvPr id="28680" name="Rectangle 11"/>
          <p:cNvSpPr>
            <a:spLocks noChangeArrowheads="1"/>
          </p:cNvSpPr>
          <p:nvPr/>
        </p:nvSpPr>
        <p:spPr bwMode="gray">
          <a:xfrm>
            <a:off x="621506" y="5578420"/>
            <a:ext cx="2790825" cy="386293"/>
          </a:xfrm>
          <a:prstGeom prst="rect">
            <a:avLst/>
          </a:prstGeom>
          <a:solidFill>
            <a:srgbClr val="EAEAEA"/>
          </a:solidFill>
          <a:ln w="6350">
            <a:solidFill>
              <a:schemeClr val="bg2"/>
            </a:solidFill>
            <a:round/>
            <a:headEnd/>
            <a:tailEnd/>
          </a:ln>
        </p:spPr>
        <p:txBody>
          <a:bodyPr/>
          <a:lstStyle>
            <a:lvl1pPr algn="l" eaLnBrk="0" hangingPunct="0">
              <a:spcBef>
                <a:spcPct val="75000"/>
              </a:spcBef>
              <a:buClr>
                <a:srgbClr val="DC241F"/>
              </a:buClr>
              <a:buFont typeface="Wingdings 2" pitchFamily="18" charset="2"/>
              <a:buChar char=""/>
              <a:defRPr sz="1400">
                <a:solidFill>
                  <a:schemeClr val="tx1"/>
                </a:solidFill>
                <a:latin typeface="Arial" pitchFamily="34" charset="0"/>
              </a:defRPr>
            </a:lvl1pPr>
            <a:lvl2pPr marL="742950" indent="-285750" algn="l" eaLnBrk="0" hangingPunct="0">
              <a:spcBef>
                <a:spcPct val="25000"/>
              </a:spcBef>
              <a:buClr>
                <a:srgbClr val="DC241F"/>
              </a:buClr>
              <a:buFont typeface="Arial" pitchFamily="34" charset="0"/>
              <a:buChar char="–"/>
              <a:defRPr sz="1400">
                <a:solidFill>
                  <a:schemeClr val="tx1"/>
                </a:solidFill>
                <a:latin typeface="Arial" pitchFamily="34" charset="0"/>
              </a:defRPr>
            </a:lvl2pPr>
            <a:lvl3pPr marL="1143000" indent="-228600" algn="l" eaLnBrk="0" hangingPunct="0">
              <a:spcBef>
                <a:spcPct val="25000"/>
              </a:spcBef>
              <a:buClr>
                <a:srgbClr val="DC241F"/>
              </a:buClr>
              <a:buSzPct val="90000"/>
              <a:buFont typeface="Wingdings" pitchFamily="2" charset="2"/>
              <a:buChar char="§"/>
              <a:defRPr sz="1400">
                <a:solidFill>
                  <a:schemeClr val="tx1"/>
                </a:solidFill>
                <a:latin typeface="Arial" pitchFamily="34" charset="0"/>
              </a:defRPr>
            </a:lvl3pPr>
            <a:lvl4pPr marL="1600200" indent="-228600" algn="l" eaLnBrk="0" hangingPunct="0">
              <a:spcBef>
                <a:spcPct val="25000"/>
              </a:spcBef>
              <a:buClr>
                <a:srgbClr val="DC241F"/>
              </a:buClr>
              <a:buFont typeface="Wingdings 2" pitchFamily="18" charset="2"/>
              <a:buChar char=""/>
              <a:defRPr sz="1400">
                <a:solidFill>
                  <a:schemeClr val="tx1"/>
                </a:solidFill>
                <a:latin typeface="Arial" pitchFamily="34" charset="0"/>
              </a:defRPr>
            </a:lvl4pPr>
            <a:lvl5pPr marL="2057400" indent="-228600" algn="l" eaLnBrk="0" hangingPunct="0">
              <a:spcBef>
                <a:spcPct val="25000"/>
              </a:spcBef>
              <a:buClr>
                <a:srgbClr val="DC241F"/>
              </a:buClr>
              <a:buFont typeface="Arial" pitchFamily="34" charset="0"/>
              <a:buChar char="–"/>
              <a:defRPr sz="1400">
                <a:solidFill>
                  <a:schemeClr val="tx1"/>
                </a:solidFill>
                <a:latin typeface="Arial" pitchFamily="34" charset="0"/>
              </a:defRPr>
            </a:lvl5pPr>
            <a:lvl6pPr marL="25146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6pPr>
            <a:lvl7pPr marL="29718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7pPr>
            <a:lvl8pPr marL="34290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8pPr>
            <a:lvl9pPr marL="3886200" indent="-228600" eaLnBrk="0" fontAlgn="base" hangingPunct="0">
              <a:spcBef>
                <a:spcPct val="25000"/>
              </a:spcBef>
              <a:spcAft>
                <a:spcPct val="0"/>
              </a:spcAft>
              <a:buClr>
                <a:srgbClr val="DC241F"/>
              </a:buClr>
              <a:buFont typeface="Arial" pitchFamily="34" charset="0"/>
              <a:buChar char="–"/>
              <a:defRPr sz="1400">
                <a:solidFill>
                  <a:schemeClr val="tx1"/>
                </a:solidFill>
                <a:latin typeface="Arial" pitchFamily="34" charset="0"/>
              </a:defRPr>
            </a:lvl9pPr>
          </a:lstStyle>
          <a:p>
            <a:pPr algn="ctr" eaLnBrk="1" hangingPunct="1">
              <a:spcBef>
                <a:spcPct val="0"/>
              </a:spcBef>
              <a:buClrTx/>
              <a:buFontTx/>
              <a:buNone/>
            </a:pPr>
            <a:r>
              <a:rPr lang="en-US" altLang="en-US" sz="1800" b="1" dirty="0">
                <a:solidFill>
                  <a:srgbClr val="000000"/>
                </a:solidFill>
              </a:rPr>
              <a:t>SC7 – Core Banking</a:t>
            </a:r>
          </a:p>
        </p:txBody>
      </p:sp>
      <p:cxnSp>
        <p:nvCxnSpPr>
          <p:cNvPr id="28683" name="AutoShape 17"/>
          <p:cNvCxnSpPr>
            <a:cxnSpLocks noChangeShapeType="1"/>
          </p:cNvCxnSpPr>
          <p:nvPr/>
        </p:nvCxnSpPr>
        <p:spPr bwMode="gray">
          <a:xfrm>
            <a:off x="2338388" y="4221163"/>
            <a:ext cx="0" cy="549275"/>
          </a:xfrm>
          <a:prstGeom prst="straightConnector1">
            <a:avLst/>
          </a:prstGeom>
          <a:noFill/>
          <a:ln w="6350">
            <a:solidFill>
              <a:schemeClr val="bg2"/>
            </a:solidFill>
            <a:round/>
            <a:headEnd/>
            <a:tailEnd type="triangle" w="med" len="med"/>
          </a:ln>
          <a:extLst>
            <a:ext uri="{909E8E84-426E-40DD-AFC4-6F175D3DCCD1}">
              <a14:hiddenFill xmlns:a14="http://schemas.microsoft.com/office/drawing/2010/main">
                <a:noFill/>
              </a14:hiddenFill>
            </a:ext>
          </a:extLst>
        </p:spPr>
      </p:cxnSp>
      <p:cxnSp>
        <p:nvCxnSpPr>
          <p:cNvPr id="28684" name="AutoShape 19"/>
          <p:cNvCxnSpPr>
            <a:cxnSpLocks noChangeShapeType="1"/>
          </p:cNvCxnSpPr>
          <p:nvPr/>
        </p:nvCxnSpPr>
        <p:spPr bwMode="gray">
          <a:xfrm>
            <a:off x="6805613" y="4178830"/>
            <a:ext cx="0" cy="549275"/>
          </a:xfrm>
          <a:prstGeom prst="straightConnector1">
            <a:avLst/>
          </a:prstGeom>
          <a:noFill/>
          <a:ln w="6350">
            <a:solidFill>
              <a:schemeClr val="bg2"/>
            </a:solidFill>
            <a:round/>
            <a:headEnd/>
            <a:tailEnd type="triangle" w="med" len="med"/>
          </a:ln>
          <a:extLst>
            <a:ext uri="{909E8E84-426E-40DD-AFC4-6F175D3DCCD1}">
              <a14:hiddenFill xmlns:a14="http://schemas.microsoft.com/office/drawing/2010/main">
                <a:noFill/>
              </a14:hiddenFill>
            </a:ext>
          </a:extLst>
        </p:spPr>
      </p:cxnSp>
      <p:cxnSp>
        <p:nvCxnSpPr>
          <p:cNvPr id="28685" name="AutoShape 22"/>
          <p:cNvCxnSpPr>
            <a:cxnSpLocks noChangeShapeType="1"/>
          </p:cNvCxnSpPr>
          <p:nvPr/>
        </p:nvCxnSpPr>
        <p:spPr bwMode="gray">
          <a:xfrm>
            <a:off x="3474720" y="5086574"/>
            <a:ext cx="1918017" cy="0"/>
          </a:xfrm>
          <a:prstGeom prst="straightConnector1">
            <a:avLst/>
          </a:prstGeom>
          <a:noFill/>
          <a:ln w="6350">
            <a:solidFill>
              <a:schemeClr val="bg2">
                <a:lumMod val="75000"/>
              </a:schemeClr>
            </a:solidFill>
            <a:round/>
            <a:headEnd type="triangle" w="med" len="med"/>
            <a:tailEnd type="triangle" w="med" len="med"/>
          </a:ln>
          <a:extLst>
            <a:ext uri="{909E8E84-426E-40DD-AFC4-6F175D3DCCD1}">
              <a14:hiddenFill xmlns:a14="http://schemas.microsoft.com/office/drawing/2010/main">
                <a:noFill/>
              </a14:hiddenFill>
            </a:ext>
          </a:extLst>
        </p:spPr>
      </p:cxnSp>
      <p:sp>
        <p:nvSpPr>
          <p:cNvPr id="84" name="Slide Number Placeholder 4"/>
          <p:cNvSpPr txBox="1">
            <a:spLocks/>
          </p:cNvSpPr>
          <p:nvPr/>
        </p:nvSpPr>
        <p:spPr bwMode="auto">
          <a:xfrm>
            <a:off x="7848600" y="6356350"/>
            <a:ext cx="8382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marL="0" algn="l" defTabSz="914400" rtl="0" eaLnBrk="0" latinLnBrk="0" hangingPunct="0">
              <a:defRPr sz="1800" kern="1200">
                <a:solidFill>
                  <a:schemeClr val="tx1"/>
                </a:solidFill>
                <a:latin typeface="Calibri" pitchFamily="34" charset="0"/>
                <a:ea typeface="+mn-ea"/>
                <a:cs typeface="Arial" pitchFamily="34" charset="0"/>
              </a:defRPr>
            </a:lvl1pPr>
            <a:lvl2pPr marL="742950" indent="-285750" algn="l" defTabSz="914400" rtl="0" eaLnBrk="0" latinLnBrk="0" hangingPunct="0">
              <a:defRPr sz="1800" kern="1200">
                <a:solidFill>
                  <a:schemeClr val="tx1"/>
                </a:solidFill>
                <a:latin typeface="Calibri" pitchFamily="34" charset="0"/>
                <a:ea typeface="+mn-ea"/>
                <a:cs typeface="Arial" pitchFamily="34" charset="0"/>
              </a:defRPr>
            </a:lvl2pPr>
            <a:lvl3pPr marL="1143000" indent="-228600" algn="l" defTabSz="914400" rtl="0" eaLnBrk="0" latinLnBrk="0" hangingPunct="0">
              <a:defRPr sz="1800" kern="1200">
                <a:solidFill>
                  <a:schemeClr val="tx1"/>
                </a:solidFill>
                <a:latin typeface="Calibri" pitchFamily="34" charset="0"/>
                <a:ea typeface="+mn-ea"/>
                <a:cs typeface="Arial" pitchFamily="34" charset="0"/>
              </a:defRPr>
            </a:lvl3pPr>
            <a:lvl4pPr marL="1600200" indent="-228600" algn="l" defTabSz="914400" rtl="0" eaLnBrk="0" latinLnBrk="0" hangingPunct="0">
              <a:defRPr sz="1800" kern="1200">
                <a:solidFill>
                  <a:schemeClr val="tx1"/>
                </a:solidFill>
                <a:latin typeface="Calibri" pitchFamily="34" charset="0"/>
                <a:ea typeface="+mn-ea"/>
                <a:cs typeface="Arial" pitchFamily="34" charset="0"/>
              </a:defRPr>
            </a:lvl4pPr>
            <a:lvl5pPr marL="2057400" indent="-228600" algn="l" defTabSz="914400" rtl="0" eaLnBrk="0" latinLnBrk="0" hangingPunct="0">
              <a:defRPr sz="1800" kern="1200">
                <a:solidFill>
                  <a:schemeClr val="tx1"/>
                </a:solidFill>
                <a:latin typeface="Calibri" pitchFamily="34" charset="0"/>
                <a:ea typeface="+mn-ea"/>
                <a:cs typeface="Arial" pitchFamily="34" charset="0"/>
              </a:defRPr>
            </a:lvl5pPr>
            <a:lvl6pPr marL="2514600" indent="-228600" algn="l" defTabSz="914400" rtl="0" eaLnBrk="0" fontAlgn="base" latinLnBrk="0" hangingPunct="0">
              <a:spcBef>
                <a:spcPct val="0"/>
              </a:spcBef>
              <a:spcAft>
                <a:spcPct val="0"/>
              </a:spcAft>
              <a:defRPr sz="1800" kern="1200">
                <a:solidFill>
                  <a:schemeClr val="tx1"/>
                </a:solidFill>
                <a:latin typeface="Calibri" pitchFamily="34" charset="0"/>
                <a:ea typeface="+mn-ea"/>
                <a:cs typeface="Arial" pitchFamily="34" charset="0"/>
              </a:defRPr>
            </a:lvl6pPr>
            <a:lvl7pPr marL="2971800" indent="-228600" algn="l" defTabSz="914400" rtl="0" eaLnBrk="0" fontAlgn="base" latinLnBrk="0" hangingPunct="0">
              <a:spcBef>
                <a:spcPct val="0"/>
              </a:spcBef>
              <a:spcAft>
                <a:spcPct val="0"/>
              </a:spcAft>
              <a:defRPr sz="1800" kern="1200">
                <a:solidFill>
                  <a:schemeClr val="tx1"/>
                </a:solidFill>
                <a:latin typeface="Calibri" pitchFamily="34" charset="0"/>
                <a:ea typeface="+mn-ea"/>
                <a:cs typeface="Arial" pitchFamily="34" charset="0"/>
              </a:defRPr>
            </a:lvl7pPr>
            <a:lvl8pPr marL="3429000" indent="-228600" algn="l" defTabSz="914400" rtl="0" eaLnBrk="0" fontAlgn="base" latinLnBrk="0" hangingPunct="0">
              <a:spcBef>
                <a:spcPct val="0"/>
              </a:spcBef>
              <a:spcAft>
                <a:spcPct val="0"/>
              </a:spcAft>
              <a:defRPr sz="1800" kern="1200">
                <a:solidFill>
                  <a:schemeClr val="tx1"/>
                </a:solidFill>
                <a:latin typeface="Calibri" pitchFamily="34" charset="0"/>
                <a:ea typeface="+mn-ea"/>
                <a:cs typeface="Arial" pitchFamily="34" charset="0"/>
              </a:defRPr>
            </a:lvl8pPr>
            <a:lvl9pPr marL="3886200" indent="-228600" algn="l" defTabSz="914400" rtl="0" eaLnBrk="0" fontAlgn="base" latinLnBrk="0" hangingPunct="0">
              <a:spcBef>
                <a:spcPct val="0"/>
              </a:spcBef>
              <a:spcAft>
                <a:spcPct val="0"/>
              </a:spcAft>
              <a:defRPr sz="1800" kern="1200">
                <a:solidFill>
                  <a:schemeClr val="tx1"/>
                </a:solidFill>
                <a:latin typeface="Calibri" pitchFamily="34" charset="0"/>
                <a:ea typeface="+mn-ea"/>
                <a:cs typeface="Arial" pitchFamily="34" charset="0"/>
              </a:defRPr>
            </a:lvl9pPr>
          </a:lstStyle>
          <a:p>
            <a:pPr algn="r" eaLnBrk="1" fontAlgn="base" hangingPunct="1">
              <a:spcBef>
                <a:spcPct val="0"/>
              </a:spcBef>
              <a:spcAft>
                <a:spcPct val="0"/>
              </a:spcAft>
            </a:pPr>
            <a:fld id="{77D5B834-FC7D-48D0-8DD4-3812DADEA6A6}" type="slidenum">
              <a:rPr lang="en-US" altLang="en-US" sz="1200" smtClean="0">
                <a:solidFill>
                  <a:srgbClr val="514D45"/>
                </a:solidFill>
                <a:cs typeface="Calibri" pitchFamily="34" charset="0"/>
              </a:rPr>
              <a:pPr algn="r" eaLnBrk="1" fontAlgn="base" hangingPunct="1">
                <a:spcBef>
                  <a:spcPct val="0"/>
                </a:spcBef>
                <a:spcAft>
                  <a:spcPct val="0"/>
                </a:spcAft>
              </a:pPr>
              <a:t>5</a:t>
            </a:fld>
            <a:endParaRPr lang="en-US" altLang="en-US" sz="1200" dirty="0" smtClean="0">
              <a:solidFill>
                <a:srgbClr val="514D45"/>
              </a:solidFill>
              <a:cs typeface="Calibri" pitchFamily="34" charset="0"/>
            </a:endParaRPr>
          </a:p>
        </p:txBody>
      </p:sp>
      <p:cxnSp>
        <p:nvCxnSpPr>
          <p:cNvPr id="88" name="AutoShape 22"/>
          <p:cNvCxnSpPr>
            <a:cxnSpLocks noChangeShapeType="1"/>
          </p:cNvCxnSpPr>
          <p:nvPr/>
        </p:nvCxnSpPr>
        <p:spPr bwMode="gray">
          <a:xfrm>
            <a:off x="3516947" y="5792684"/>
            <a:ext cx="1918017" cy="0"/>
          </a:xfrm>
          <a:prstGeom prst="straightConnector1">
            <a:avLst/>
          </a:prstGeom>
          <a:noFill/>
          <a:ln w="6350">
            <a:solidFill>
              <a:schemeClr val="bg2">
                <a:lumMod val="75000"/>
              </a:schemeClr>
            </a:solidFill>
            <a:round/>
            <a:headEnd type="triangle" w="med" len="med"/>
            <a:tailEnd type="triangle" w="med" len="med"/>
          </a:ln>
          <a:extLst>
            <a:ext uri="{909E8E84-426E-40DD-AFC4-6F175D3DCCD1}">
              <a14:hiddenFill xmlns:a14="http://schemas.microsoft.com/office/drawing/2010/main">
                <a:noFill/>
              </a14:hiddenFill>
            </a:ext>
          </a:extLst>
        </p:spPr>
      </p:cxnSp>
    </p:spTree>
    <p:custDataLst>
      <p:tags r:id="rId1"/>
    </p:custDataLst>
    <p:extLst>
      <p:ext uri="{BB962C8B-B14F-4D97-AF65-F5344CB8AC3E}">
        <p14:creationId xmlns:p14="http://schemas.microsoft.com/office/powerpoint/2010/main" val="26258743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a:xfrm>
            <a:off x="457200" y="1600201"/>
            <a:ext cx="8229600" cy="3439632"/>
          </a:xfrm>
          <a:extLst/>
        </p:spPr>
        <p:txBody>
          <a:bodyPr anchor="ctr">
            <a:normAutofit/>
          </a:bodyPr>
          <a:lstStyle/>
          <a:p>
            <a:pPr marL="0" indent="0" algn="ctr">
              <a:buFont typeface="Arial" pitchFamily="34" charset="0"/>
              <a:buNone/>
              <a:defRPr/>
            </a:pPr>
            <a:r>
              <a:rPr lang="en-US" sz="11500" b="1" dirty="0" smtClean="0">
                <a:ln w="12700">
                  <a:solidFill>
                    <a:schemeClr val="tx2">
                      <a:satMod val="155000"/>
                    </a:schemeClr>
                  </a:solidFill>
                  <a:prstDash val="solid"/>
                </a:ln>
                <a:solidFill>
                  <a:schemeClr val="bg2">
                    <a:tint val="85000"/>
                    <a:satMod val="155000"/>
                  </a:schemeClr>
                </a:solidFill>
                <a:effectLst>
                  <a:glow rad="228600">
                    <a:schemeClr val="accent5">
                      <a:satMod val="175000"/>
                      <a:alpha val="40000"/>
                    </a:schemeClr>
                  </a:glow>
                  <a:outerShdw blurRad="41275" dist="20320" dir="1800000" algn="tl" rotWithShape="0">
                    <a:srgbClr val="000000">
                      <a:alpha val="40000"/>
                    </a:srgbClr>
                  </a:outerShdw>
                </a:effectLst>
              </a:rPr>
              <a:t>Questions?</a:t>
            </a:r>
            <a:endParaRPr lang="en-US" sz="11500" b="1" dirty="0">
              <a:ln w="12700">
                <a:solidFill>
                  <a:schemeClr val="tx2">
                    <a:satMod val="155000"/>
                  </a:schemeClr>
                </a:solidFill>
                <a:prstDash val="solid"/>
              </a:ln>
              <a:solidFill>
                <a:schemeClr val="bg2">
                  <a:tint val="85000"/>
                  <a:satMod val="155000"/>
                </a:schemeClr>
              </a:solidFill>
              <a:effectLst>
                <a:glow rad="228600">
                  <a:schemeClr val="accent5">
                    <a:satMod val="175000"/>
                    <a:alpha val="40000"/>
                  </a:schemeClr>
                </a:glow>
                <a:outerShdw blurRad="41275" dist="20320" dir="1800000" algn="tl" rotWithShape="0">
                  <a:srgbClr val="000000">
                    <a:alpha val="40000"/>
                  </a:srgbClr>
                </a:outerShdw>
              </a:effectLst>
            </a:endParaRPr>
          </a:p>
        </p:txBody>
      </p:sp>
      <p:sp>
        <p:nvSpPr>
          <p:cNvPr id="44035" name="Slide Number Placeholder 4"/>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defTabSz="457200" eaLnBrk="0" hangingPunct="0">
              <a:spcBef>
                <a:spcPct val="20000"/>
              </a:spcBef>
              <a:buClr>
                <a:srgbClr val="8D8465"/>
              </a:buClr>
              <a:buFont typeface="Arial" pitchFamily="34" charset="0"/>
              <a:buChar char="•"/>
              <a:defRPr sz="2800">
                <a:solidFill>
                  <a:schemeClr val="tx1"/>
                </a:solidFill>
                <a:latin typeface="Calibri" pitchFamily="34" charset="0"/>
                <a:cs typeface="Calibri" pitchFamily="34" charset="0"/>
              </a:defRPr>
            </a:lvl1pPr>
            <a:lvl2pPr marL="742950" indent="-285750" defTabSz="457200" eaLnBrk="0" hangingPunct="0">
              <a:spcBef>
                <a:spcPct val="20000"/>
              </a:spcBef>
              <a:buClr>
                <a:srgbClr val="8D8465"/>
              </a:buClr>
              <a:buFont typeface="Calibri" pitchFamily="34" charset="0"/>
              <a:buChar char="—"/>
              <a:defRPr sz="2600">
                <a:solidFill>
                  <a:schemeClr val="tx1"/>
                </a:solidFill>
                <a:latin typeface="Calibri" pitchFamily="34" charset="0"/>
                <a:cs typeface="Calibri" pitchFamily="34" charset="0"/>
              </a:defRPr>
            </a:lvl2pPr>
            <a:lvl3pPr marL="1143000" indent="-228600" defTabSz="457200" eaLnBrk="0" hangingPunct="0">
              <a:spcBef>
                <a:spcPct val="20000"/>
              </a:spcBef>
              <a:buClr>
                <a:srgbClr val="8D8465"/>
              </a:buClr>
              <a:buFont typeface="Courier New" pitchFamily="49" charset="0"/>
              <a:buChar char="o"/>
              <a:defRPr sz="2400">
                <a:solidFill>
                  <a:schemeClr val="tx1"/>
                </a:solidFill>
                <a:latin typeface="Calibri" pitchFamily="34" charset="0"/>
                <a:cs typeface="Calibri" pitchFamily="34" charset="0"/>
              </a:defRPr>
            </a:lvl3pPr>
            <a:lvl4pPr marL="1600200" indent="-228600" defTabSz="457200" eaLnBrk="0" hangingPunct="0">
              <a:spcBef>
                <a:spcPct val="20000"/>
              </a:spcBef>
              <a:buClr>
                <a:srgbClr val="8D8465"/>
              </a:buClr>
              <a:buFont typeface="Wingdings" pitchFamily="2" charset="2"/>
              <a:buChar char="§"/>
              <a:defRPr sz="2200">
                <a:solidFill>
                  <a:schemeClr val="tx1"/>
                </a:solidFill>
                <a:latin typeface="Calibri" pitchFamily="34" charset="0"/>
                <a:cs typeface="Calibri" pitchFamily="34" charset="0"/>
              </a:defRPr>
            </a:lvl4pPr>
            <a:lvl5pPr marL="2057400" indent="-228600" defTabSz="457200" eaLnBrk="0" hangingPunct="0">
              <a:spcBef>
                <a:spcPct val="20000"/>
              </a:spcBef>
              <a:buClr>
                <a:srgbClr val="8D8465"/>
              </a:buClr>
              <a:buFont typeface="Arial" pitchFamily="34" charset="0"/>
              <a:buChar char="•"/>
              <a:defRPr sz="2000">
                <a:solidFill>
                  <a:schemeClr val="tx1"/>
                </a:solidFill>
                <a:latin typeface="Calibri" pitchFamily="34" charset="0"/>
                <a:cs typeface="Calibri" pitchFamily="34" charset="0"/>
              </a:defRPr>
            </a:lvl5pPr>
            <a:lvl6pPr marL="2514600" indent="-228600" defTabSz="457200" eaLnBrk="0" fontAlgn="base" hangingPunct="0">
              <a:spcBef>
                <a:spcPct val="20000"/>
              </a:spcBef>
              <a:spcAft>
                <a:spcPct val="0"/>
              </a:spcAft>
              <a:buClr>
                <a:srgbClr val="8D8465"/>
              </a:buClr>
              <a:buFont typeface="Arial" pitchFamily="34" charset="0"/>
              <a:buChar char="•"/>
              <a:defRPr sz="2000">
                <a:solidFill>
                  <a:schemeClr val="tx1"/>
                </a:solidFill>
                <a:latin typeface="Calibri" pitchFamily="34" charset="0"/>
                <a:cs typeface="Calibri" pitchFamily="34" charset="0"/>
              </a:defRPr>
            </a:lvl6pPr>
            <a:lvl7pPr marL="2971800" indent="-228600" defTabSz="457200" eaLnBrk="0" fontAlgn="base" hangingPunct="0">
              <a:spcBef>
                <a:spcPct val="20000"/>
              </a:spcBef>
              <a:spcAft>
                <a:spcPct val="0"/>
              </a:spcAft>
              <a:buClr>
                <a:srgbClr val="8D8465"/>
              </a:buClr>
              <a:buFont typeface="Arial" pitchFamily="34" charset="0"/>
              <a:buChar char="•"/>
              <a:defRPr sz="2000">
                <a:solidFill>
                  <a:schemeClr val="tx1"/>
                </a:solidFill>
                <a:latin typeface="Calibri" pitchFamily="34" charset="0"/>
                <a:cs typeface="Calibri" pitchFamily="34" charset="0"/>
              </a:defRPr>
            </a:lvl7pPr>
            <a:lvl8pPr marL="3429000" indent="-228600" defTabSz="457200" eaLnBrk="0" fontAlgn="base" hangingPunct="0">
              <a:spcBef>
                <a:spcPct val="20000"/>
              </a:spcBef>
              <a:spcAft>
                <a:spcPct val="0"/>
              </a:spcAft>
              <a:buClr>
                <a:srgbClr val="8D8465"/>
              </a:buClr>
              <a:buFont typeface="Arial" pitchFamily="34" charset="0"/>
              <a:buChar char="•"/>
              <a:defRPr sz="2000">
                <a:solidFill>
                  <a:schemeClr val="tx1"/>
                </a:solidFill>
                <a:latin typeface="Calibri" pitchFamily="34" charset="0"/>
                <a:cs typeface="Calibri" pitchFamily="34" charset="0"/>
              </a:defRPr>
            </a:lvl8pPr>
            <a:lvl9pPr marL="3886200" indent="-228600" defTabSz="457200" eaLnBrk="0" fontAlgn="base" hangingPunct="0">
              <a:spcBef>
                <a:spcPct val="20000"/>
              </a:spcBef>
              <a:spcAft>
                <a:spcPct val="0"/>
              </a:spcAft>
              <a:buClr>
                <a:srgbClr val="8D8465"/>
              </a:buClr>
              <a:buFont typeface="Arial" pitchFamily="34" charset="0"/>
              <a:buChar char="•"/>
              <a:defRPr sz="2000">
                <a:solidFill>
                  <a:schemeClr val="tx1"/>
                </a:solidFill>
                <a:latin typeface="Calibri" pitchFamily="34" charset="0"/>
                <a:cs typeface="Calibri" pitchFamily="34" charset="0"/>
              </a:defRPr>
            </a:lvl9pPr>
          </a:lstStyle>
          <a:p>
            <a:pPr eaLnBrk="1" fontAlgn="base" hangingPunct="1">
              <a:spcBef>
                <a:spcPct val="0"/>
              </a:spcBef>
              <a:spcAft>
                <a:spcPct val="0"/>
              </a:spcAft>
              <a:buClrTx/>
              <a:buFontTx/>
              <a:buNone/>
            </a:pPr>
            <a:fld id="{15EE6251-D1C3-4CA3-8ED6-E560BDC531F0}" type="slidenum">
              <a:rPr lang="en-US" altLang="en-US" sz="1200" smtClean="0">
                <a:solidFill>
                  <a:srgbClr val="000000"/>
                </a:solidFill>
              </a:rPr>
              <a:pPr eaLnBrk="1" fontAlgn="base" hangingPunct="1">
                <a:spcBef>
                  <a:spcPct val="0"/>
                </a:spcBef>
                <a:spcAft>
                  <a:spcPct val="0"/>
                </a:spcAft>
                <a:buClrTx/>
                <a:buFontTx/>
                <a:buNone/>
              </a:pPr>
              <a:t>6</a:t>
            </a:fld>
            <a:endParaRPr lang="en-US" altLang="en-US" sz="1200" smtClean="0">
              <a:solidFill>
                <a:srgbClr val="000000"/>
              </a:solidFill>
            </a:endParaRPr>
          </a:p>
        </p:txBody>
      </p:sp>
    </p:spTree>
    <p:extLst>
      <p:ext uri="{BB962C8B-B14F-4D97-AF65-F5344CB8AC3E}">
        <p14:creationId xmlns:p14="http://schemas.microsoft.com/office/powerpoint/2010/main" val="164300479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LAYOUT" val="ppLayoutTitleOnly"/>
</p:tagLst>
</file>

<file path=ppt/theme/theme1.xml><?xml version="1.0" encoding="utf-8"?>
<a:theme xmlns:a="http://schemas.openxmlformats.org/drawingml/2006/main" name="102014 Draft W3C Presentation Swendseid 10 27 2014">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1859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3_Taup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4_Taup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102014 Draft W3C Presentation Swendseid 10 27 2014</Template>
  <TotalTime>0</TotalTime>
  <Words>803</Words>
  <Application>Microsoft Office PowerPoint</Application>
  <PresentationFormat>Affichage à l'écran (4:3)</PresentationFormat>
  <Paragraphs>103</Paragraphs>
  <Slides>6</Slides>
  <Notes>5</Notes>
  <HiddenSlides>0</HiddenSlides>
  <MMClips>0</MMClips>
  <ScaleCrop>false</ScaleCrop>
  <HeadingPairs>
    <vt:vector size="4" baseType="variant">
      <vt:variant>
        <vt:lpstr>Thème</vt:lpstr>
      </vt:variant>
      <vt:variant>
        <vt:i4>3</vt:i4>
      </vt:variant>
      <vt:variant>
        <vt:lpstr>Titres des diapositives</vt:lpstr>
      </vt:variant>
      <vt:variant>
        <vt:i4>6</vt:i4>
      </vt:variant>
    </vt:vector>
  </HeadingPairs>
  <TitlesOfParts>
    <vt:vector size="9" baseType="lpstr">
      <vt:lpstr>102014 Draft W3C Presentation Swendseid 10 27 2014</vt:lpstr>
      <vt:lpstr>3_Taupe template</vt:lpstr>
      <vt:lpstr>4_Taupe template</vt:lpstr>
      <vt:lpstr>An Overview of Accredited Standards Committee X9</vt:lpstr>
      <vt:lpstr>Présentation PowerPoint</vt:lpstr>
      <vt:lpstr> ASC X9</vt:lpstr>
      <vt:lpstr>X9 Subcommittees</vt:lpstr>
      <vt:lpstr> </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Overview of Accredited Standards Committee X9</dc:title>
  <dc:creator>boyera</dc:creator>
  <cp:lastModifiedBy>boyera</cp:lastModifiedBy>
  <cp:revision>1</cp:revision>
  <cp:lastPrinted>2013-06-05T15:27:50Z</cp:lastPrinted>
  <dcterms:created xsi:type="dcterms:W3CDTF">2014-10-29T23:40:52Z</dcterms:created>
  <dcterms:modified xsi:type="dcterms:W3CDTF">2014-10-29T23:41:03Z</dcterms:modified>
</cp:coreProperties>
</file>