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4"/>
    <p:sldMasterId id="2147483876" r:id="rId5"/>
    <p:sldMasterId id="2147483890" r:id="rId6"/>
    <p:sldMasterId id="2147483903" r:id="rId7"/>
  </p:sldMasterIdLst>
  <p:notesMasterIdLst>
    <p:notesMasterId r:id="rId15"/>
  </p:notesMasterIdLst>
  <p:handoutMasterIdLst>
    <p:handoutMasterId r:id="rId16"/>
  </p:handoutMasterIdLst>
  <p:sldIdLst>
    <p:sldId id="279" r:id="rId8"/>
    <p:sldId id="277" r:id="rId9"/>
    <p:sldId id="278" r:id="rId10"/>
    <p:sldId id="280" r:id="rId11"/>
    <p:sldId id="273" r:id="rId12"/>
    <p:sldId id="281" r:id="rId13"/>
    <p:sldId id="282" r:id="rId14"/>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p15:clr>
            <a:srgbClr val="A4A3A4"/>
          </p15:clr>
        </p15:guide>
        <p15:guide id="2" orient="horz" pos="448">
          <p15:clr>
            <a:srgbClr val="A4A3A4"/>
          </p15:clr>
        </p15:guide>
        <p15:guide id="3" orient="horz" pos="2957">
          <p15:clr>
            <a:srgbClr val="A4A3A4"/>
          </p15:clr>
        </p15:guide>
        <p15:guide id="4" orient="horz" pos="308">
          <p15:clr>
            <a:srgbClr val="A4A3A4"/>
          </p15:clr>
        </p15:guide>
        <p15:guide id="5" orient="horz" pos="3178">
          <p15:clr>
            <a:srgbClr val="A4A3A4"/>
          </p15:clr>
        </p15:guide>
        <p15:guide id="6" orient="horz" pos="924">
          <p15:clr>
            <a:srgbClr val="A4A3A4"/>
          </p15:clr>
        </p15:guide>
        <p15:guide id="7" orient="horz" pos="1623">
          <p15:clr>
            <a:srgbClr val="A4A3A4"/>
          </p15:clr>
        </p15:guide>
        <p15:guide id="8" pos="3881">
          <p15:clr>
            <a:srgbClr val="A4A3A4"/>
          </p15:clr>
        </p15:guide>
        <p15:guide id="9" pos="2220">
          <p15:clr>
            <a:srgbClr val="A4A3A4"/>
          </p15:clr>
        </p15:guide>
        <p15:guide id="10" pos="230">
          <p15:clr>
            <a:srgbClr val="A4A3A4"/>
          </p15:clr>
        </p15:guide>
        <p15:guide id="11" pos="5488">
          <p15:clr>
            <a:srgbClr val="A4A3A4"/>
          </p15:clr>
        </p15:guide>
        <p15:guide id="12" pos="2309">
          <p15:clr>
            <a:srgbClr val="A4A3A4"/>
          </p15:clr>
        </p15:guide>
      </p15:sldGuideLst>
    </p:ext>
    <p:ext uri="{2D200454-40CA-4A62-9FC3-DE9A4176ACB9}">
      <p15:notesGuideLst xmlns:p15="http://schemas.microsoft.com/office/powerpoint/2012/main">
        <p15:guide id="1" orient="horz" pos="2938">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ri Sharp" initials="TS" lastIdx="13" clrIdx="0"/>
  <p:cmAuthor id="1" name="Sherwin Tolentino" initials="ST"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DEE"/>
    <a:srgbClr val="3086AB"/>
    <a:srgbClr val="F2EDDE"/>
    <a:srgbClr val="F7F5F4"/>
    <a:srgbClr val="EAE2CD"/>
    <a:srgbClr val="F1EFEC"/>
    <a:srgbClr val="CFCAC2"/>
    <a:srgbClr val="7A6A55"/>
    <a:srgbClr val="392D1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74" autoAdjust="0"/>
    <p:restoredTop sz="74839" autoAdjust="0"/>
  </p:normalViewPr>
  <p:slideViewPr>
    <p:cSldViewPr snapToGrid="0" showGuides="1">
      <p:cViewPr varScale="1">
        <p:scale>
          <a:sx n="90" d="100"/>
          <a:sy n="90" d="100"/>
        </p:scale>
        <p:origin x="516" y="52"/>
      </p:cViewPr>
      <p:guideLst>
        <p:guide orient="horz" pos="624"/>
        <p:guide orient="horz" pos="448"/>
        <p:guide orient="horz" pos="2957"/>
        <p:guide orient="horz" pos="308"/>
        <p:guide orient="horz" pos="3178"/>
        <p:guide orient="horz" pos="924"/>
        <p:guide orient="horz" pos="1623"/>
        <p:guide pos="3881"/>
        <p:guide pos="2220"/>
        <p:guide pos="230"/>
        <p:guide pos="5488"/>
        <p:guide pos="230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3" d="100"/>
          <a:sy n="83" d="100"/>
        </p:scale>
        <p:origin x="-1109" y="-67"/>
      </p:cViewPr>
      <p:guideLst>
        <p:guide orient="horz" pos="2938"/>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82E07D-F4D0-48C7-8AA8-8AFFCC710D32}" type="doc">
      <dgm:prSet loTypeId="urn:microsoft.com/office/officeart/2005/8/layout/hChevron3" loCatId="process" qsTypeId="urn:microsoft.com/office/officeart/2005/8/quickstyle/simple1" qsCatId="simple" csTypeId="urn:microsoft.com/office/officeart/2005/8/colors/accent1_2" csCatId="accent1" phldr="1"/>
      <dgm:spPr/>
    </dgm:pt>
    <dgm:pt modelId="{FA7A6529-690C-47E6-AFA5-F37F7250F1FE}" type="pres">
      <dgm:prSet presAssocID="{8682E07D-F4D0-48C7-8AA8-8AFFCC710D32}" presName="Name0" presStyleCnt="0">
        <dgm:presLayoutVars>
          <dgm:dir/>
          <dgm:resizeHandles val="exact"/>
        </dgm:presLayoutVars>
      </dgm:prSet>
      <dgm:spPr/>
    </dgm:pt>
  </dgm:ptLst>
  <dgm:cxnLst>
    <dgm:cxn modelId="{F5089401-43C0-49E5-AB8E-3A284376BE3E}" type="presOf" srcId="{8682E07D-F4D0-48C7-8AA8-8AFFCC710D32}" destId="{FA7A6529-690C-47E6-AFA5-F37F7250F1FE}" srcOrd="0" destOrd="0" presId="urn:microsoft.com/office/officeart/2005/8/layout/hChevron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513C31-0818-4703-91AE-DB827E7CCA6C}" type="doc">
      <dgm:prSet loTypeId="urn:microsoft.com/office/officeart/2005/8/layout/hChevron3" loCatId="process" qsTypeId="urn:microsoft.com/office/officeart/2005/8/quickstyle/simple1" qsCatId="simple" csTypeId="urn:microsoft.com/office/officeart/2005/8/colors/accent2_2" csCatId="accent2" phldr="1"/>
      <dgm:spPr/>
    </dgm:pt>
    <dgm:pt modelId="{9CB1B063-3814-4072-97A9-A1A6D1B1D6FE}">
      <dgm:prSet phldrT="[Text]" custT="1"/>
      <dgm:spPr/>
      <dgm:t>
        <a:bodyPr/>
        <a:lstStyle/>
        <a:p>
          <a:pPr algn="l"/>
          <a:r>
            <a:rPr lang="en-US" sz="1600" dirty="0" smtClean="0">
              <a:latin typeface="Arial" panose="020B0604020202020204" pitchFamily="34" charset="0"/>
              <a:cs typeface="Arial" panose="020B0604020202020204" pitchFamily="34" charset="0"/>
            </a:rPr>
            <a:t>Outputs</a:t>
          </a:r>
          <a:endParaRPr lang="en-US" sz="1600" dirty="0">
            <a:latin typeface="Arial" panose="020B0604020202020204" pitchFamily="34" charset="0"/>
            <a:cs typeface="Arial" panose="020B0604020202020204" pitchFamily="34" charset="0"/>
          </a:endParaRPr>
        </a:p>
      </dgm:t>
    </dgm:pt>
    <dgm:pt modelId="{6E0527FC-2406-4351-9362-54D0DFC23D96}" type="parTrans" cxnId="{138C7139-FD3E-4315-A2F3-54D5E77A3526}">
      <dgm:prSet/>
      <dgm:spPr/>
      <dgm:t>
        <a:bodyPr/>
        <a:lstStyle/>
        <a:p>
          <a:endParaRPr lang="en-US"/>
        </a:p>
      </dgm:t>
    </dgm:pt>
    <dgm:pt modelId="{047EE561-7F69-4037-A92D-A4852FA3025D}" type="sibTrans" cxnId="{138C7139-FD3E-4315-A2F3-54D5E77A3526}">
      <dgm:prSet/>
      <dgm:spPr/>
      <dgm:t>
        <a:bodyPr/>
        <a:lstStyle/>
        <a:p>
          <a:endParaRPr lang="en-US"/>
        </a:p>
      </dgm:t>
    </dgm:pt>
    <dgm:pt modelId="{F3B29DB3-D74C-4A81-9F8F-D8166B6A9B75}">
      <dgm:prSet phldrT="[Text]" custT="1"/>
      <dgm:spPr/>
      <dgm:t>
        <a:bodyPr/>
        <a:lstStyle/>
        <a:p>
          <a:pPr algn="l"/>
          <a:r>
            <a:rPr lang="en-US" sz="1600" dirty="0" smtClean="0">
              <a:latin typeface="Arial" panose="020B0604020202020204" pitchFamily="34" charset="0"/>
              <a:cs typeface="Arial" panose="020B0604020202020204" pitchFamily="34" charset="0"/>
            </a:rPr>
            <a:t>Outcomes</a:t>
          </a:r>
          <a:endParaRPr lang="en-US" sz="1600" dirty="0">
            <a:latin typeface="Arial" panose="020B0604020202020204" pitchFamily="34" charset="0"/>
            <a:cs typeface="Arial" panose="020B0604020202020204" pitchFamily="34" charset="0"/>
          </a:endParaRPr>
        </a:p>
      </dgm:t>
    </dgm:pt>
    <dgm:pt modelId="{AB44223F-B22C-4D6D-A1F7-51F2E37641E4}" type="parTrans" cxnId="{C7341659-C607-40D7-AC96-6F2965007535}">
      <dgm:prSet/>
      <dgm:spPr/>
      <dgm:t>
        <a:bodyPr/>
        <a:lstStyle/>
        <a:p>
          <a:endParaRPr lang="en-US"/>
        </a:p>
      </dgm:t>
    </dgm:pt>
    <dgm:pt modelId="{1DFAB698-F41A-498E-BB97-74B6C31F1CBA}" type="sibTrans" cxnId="{C7341659-C607-40D7-AC96-6F2965007535}">
      <dgm:prSet/>
      <dgm:spPr/>
      <dgm:t>
        <a:bodyPr/>
        <a:lstStyle/>
        <a:p>
          <a:endParaRPr lang="en-US"/>
        </a:p>
      </dgm:t>
    </dgm:pt>
    <dgm:pt modelId="{74D0DC63-EAE2-4418-9E6B-B2B995E1E2AA}">
      <dgm:prSet custT="1"/>
      <dgm:spPr/>
      <dgm:t>
        <a:bodyPr/>
        <a:lstStyle/>
        <a:p>
          <a:pPr algn="l"/>
          <a:r>
            <a:rPr lang="en-US" sz="1600" dirty="0" smtClean="0">
              <a:latin typeface="Arial" panose="020B0604020202020204" pitchFamily="34" charset="0"/>
              <a:cs typeface="Arial" panose="020B0604020202020204" pitchFamily="34" charset="0"/>
            </a:rPr>
            <a:t>Impact</a:t>
          </a:r>
          <a:endParaRPr lang="en-US" sz="1600" dirty="0">
            <a:latin typeface="Arial" panose="020B0604020202020204" pitchFamily="34" charset="0"/>
            <a:cs typeface="Arial" panose="020B0604020202020204" pitchFamily="34" charset="0"/>
          </a:endParaRPr>
        </a:p>
      </dgm:t>
    </dgm:pt>
    <dgm:pt modelId="{3B9E4A3E-F0DF-4892-A912-E9277F60A0A7}" type="parTrans" cxnId="{BB0C0326-0B90-4F21-8EFE-EF9225171C29}">
      <dgm:prSet/>
      <dgm:spPr/>
      <dgm:t>
        <a:bodyPr/>
        <a:lstStyle/>
        <a:p>
          <a:endParaRPr lang="en-US"/>
        </a:p>
      </dgm:t>
    </dgm:pt>
    <dgm:pt modelId="{F84C31F9-6FCB-41E1-8137-9724E31F7C21}" type="sibTrans" cxnId="{BB0C0326-0B90-4F21-8EFE-EF9225171C29}">
      <dgm:prSet/>
      <dgm:spPr/>
      <dgm:t>
        <a:bodyPr/>
        <a:lstStyle/>
        <a:p>
          <a:endParaRPr lang="en-US"/>
        </a:p>
      </dgm:t>
    </dgm:pt>
    <dgm:pt modelId="{79ADFD0F-3F57-42AB-A259-85F41125A486}">
      <dgm:prSet phldrT="[Text]" custT="1"/>
      <dgm:spPr/>
      <dgm:t>
        <a:bodyPr/>
        <a:lstStyle/>
        <a:p>
          <a:pPr algn="l"/>
          <a:r>
            <a:rPr lang="en-US" sz="1600" dirty="0" smtClean="0">
              <a:latin typeface="Arial" panose="020B0604020202020204" pitchFamily="34" charset="0"/>
              <a:cs typeface="Arial" panose="020B0604020202020204" pitchFamily="34" charset="0"/>
            </a:rPr>
            <a:t>Intervention areas</a:t>
          </a:r>
          <a:endParaRPr lang="en-US" sz="1600" dirty="0">
            <a:latin typeface="Arial" panose="020B0604020202020204" pitchFamily="34" charset="0"/>
            <a:cs typeface="Arial" panose="020B0604020202020204" pitchFamily="34" charset="0"/>
          </a:endParaRPr>
        </a:p>
      </dgm:t>
    </dgm:pt>
    <dgm:pt modelId="{1BC62AAE-97E8-465A-A6CC-E0BF135C1AEA}" type="sibTrans" cxnId="{E0236BBF-D736-464D-BB2E-F48DCCA8CE39}">
      <dgm:prSet/>
      <dgm:spPr/>
      <dgm:t>
        <a:bodyPr/>
        <a:lstStyle/>
        <a:p>
          <a:endParaRPr lang="en-US"/>
        </a:p>
      </dgm:t>
    </dgm:pt>
    <dgm:pt modelId="{A73A9FD9-8AFC-4FF0-B8FA-58F19D25BA08}" type="parTrans" cxnId="{E0236BBF-D736-464D-BB2E-F48DCCA8CE39}">
      <dgm:prSet/>
      <dgm:spPr/>
      <dgm:t>
        <a:bodyPr/>
        <a:lstStyle/>
        <a:p>
          <a:endParaRPr lang="en-US"/>
        </a:p>
      </dgm:t>
    </dgm:pt>
    <dgm:pt modelId="{7980BC22-20D2-42E5-99D7-68C461D857F8}" type="pres">
      <dgm:prSet presAssocID="{4C513C31-0818-4703-91AE-DB827E7CCA6C}" presName="Name0" presStyleCnt="0">
        <dgm:presLayoutVars>
          <dgm:dir/>
          <dgm:resizeHandles val="exact"/>
        </dgm:presLayoutVars>
      </dgm:prSet>
      <dgm:spPr/>
    </dgm:pt>
    <dgm:pt modelId="{C19FF775-0151-4B86-9D6B-C5DF6022894A}" type="pres">
      <dgm:prSet presAssocID="{79ADFD0F-3F57-42AB-A259-85F41125A486}" presName="parTxOnly" presStyleLbl="node1" presStyleIdx="0" presStyleCnt="4">
        <dgm:presLayoutVars>
          <dgm:bulletEnabled val="1"/>
        </dgm:presLayoutVars>
      </dgm:prSet>
      <dgm:spPr/>
      <dgm:t>
        <a:bodyPr/>
        <a:lstStyle/>
        <a:p>
          <a:endParaRPr lang="en-US"/>
        </a:p>
      </dgm:t>
    </dgm:pt>
    <dgm:pt modelId="{1BD42CF9-9E4F-4D71-84C0-DF7201AB1487}" type="pres">
      <dgm:prSet presAssocID="{1BC62AAE-97E8-465A-A6CC-E0BF135C1AEA}" presName="parSpace" presStyleCnt="0"/>
      <dgm:spPr/>
    </dgm:pt>
    <dgm:pt modelId="{6C72021C-51DE-43A1-94DF-1A9B53898659}" type="pres">
      <dgm:prSet presAssocID="{9CB1B063-3814-4072-97A9-A1A6D1B1D6FE}" presName="parTxOnly" presStyleLbl="node1" presStyleIdx="1" presStyleCnt="4">
        <dgm:presLayoutVars>
          <dgm:bulletEnabled val="1"/>
        </dgm:presLayoutVars>
      </dgm:prSet>
      <dgm:spPr/>
      <dgm:t>
        <a:bodyPr/>
        <a:lstStyle/>
        <a:p>
          <a:endParaRPr lang="en-US"/>
        </a:p>
      </dgm:t>
    </dgm:pt>
    <dgm:pt modelId="{0EF8CC2C-7999-4CC8-AE0E-01779F180584}" type="pres">
      <dgm:prSet presAssocID="{047EE561-7F69-4037-A92D-A4852FA3025D}" presName="parSpace" presStyleCnt="0"/>
      <dgm:spPr/>
    </dgm:pt>
    <dgm:pt modelId="{16C15419-ADEF-431B-9410-8524756AB92C}" type="pres">
      <dgm:prSet presAssocID="{F3B29DB3-D74C-4A81-9F8F-D8166B6A9B75}" presName="parTxOnly" presStyleLbl="node1" presStyleIdx="2" presStyleCnt="4">
        <dgm:presLayoutVars>
          <dgm:bulletEnabled val="1"/>
        </dgm:presLayoutVars>
      </dgm:prSet>
      <dgm:spPr/>
      <dgm:t>
        <a:bodyPr/>
        <a:lstStyle/>
        <a:p>
          <a:endParaRPr lang="en-US"/>
        </a:p>
      </dgm:t>
    </dgm:pt>
    <dgm:pt modelId="{693DB9B2-0E1E-446C-BD11-F93788C35367}" type="pres">
      <dgm:prSet presAssocID="{1DFAB698-F41A-498E-BB97-74B6C31F1CBA}" presName="parSpace" presStyleCnt="0"/>
      <dgm:spPr/>
    </dgm:pt>
    <dgm:pt modelId="{3ADB2D27-6790-4C2D-8D88-79D77E1EBCAB}" type="pres">
      <dgm:prSet presAssocID="{74D0DC63-EAE2-4418-9E6B-B2B995E1E2AA}" presName="parTxOnly" presStyleLbl="node1" presStyleIdx="3" presStyleCnt="4">
        <dgm:presLayoutVars>
          <dgm:bulletEnabled val="1"/>
        </dgm:presLayoutVars>
      </dgm:prSet>
      <dgm:spPr/>
      <dgm:t>
        <a:bodyPr/>
        <a:lstStyle/>
        <a:p>
          <a:endParaRPr lang="en-US"/>
        </a:p>
      </dgm:t>
    </dgm:pt>
  </dgm:ptLst>
  <dgm:cxnLst>
    <dgm:cxn modelId="{237F381E-E6C5-4630-8D8E-CA5853C963A5}" type="presOf" srcId="{4C513C31-0818-4703-91AE-DB827E7CCA6C}" destId="{7980BC22-20D2-42E5-99D7-68C461D857F8}" srcOrd="0" destOrd="0" presId="urn:microsoft.com/office/officeart/2005/8/layout/hChevron3"/>
    <dgm:cxn modelId="{BB0C0326-0B90-4F21-8EFE-EF9225171C29}" srcId="{4C513C31-0818-4703-91AE-DB827E7CCA6C}" destId="{74D0DC63-EAE2-4418-9E6B-B2B995E1E2AA}" srcOrd="3" destOrd="0" parTransId="{3B9E4A3E-F0DF-4892-A912-E9277F60A0A7}" sibTransId="{F84C31F9-6FCB-41E1-8137-9724E31F7C21}"/>
    <dgm:cxn modelId="{138C7139-FD3E-4315-A2F3-54D5E77A3526}" srcId="{4C513C31-0818-4703-91AE-DB827E7CCA6C}" destId="{9CB1B063-3814-4072-97A9-A1A6D1B1D6FE}" srcOrd="1" destOrd="0" parTransId="{6E0527FC-2406-4351-9362-54D0DFC23D96}" sibTransId="{047EE561-7F69-4037-A92D-A4852FA3025D}"/>
    <dgm:cxn modelId="{C7341659-C607-40D7-AC96-6F2965007535}" srcId="{4C513C31-0818-4703-91AE-DB827E7CCA6C}" destId="{F3B29DB3-D74C-4A81-9F8F-D8166B6A9B75}" srcOrd="2" destOrd="0" parTransId="{AB44223F-B22C-4D6D-A1F7-51F2E37641E4}" sibTransId="{1DFAB698-F41A-498E-BB97-74B6C31F1CBA}"/>
    <dgm:cxn modelId="{280D143B-0163-49FF-9599-93B5CD90527F}" type="presOf" srcId="{9CB1B063-3814-4072-97A9-A1A6D1B1D6FE}" destId="{6C72021C-51DE-43A1-94DF-1A9B53898659}" srcOrd="0" destOrd="0" presId="urn:microsoft.com/office/officeart/2005/8/layout/hChevron3"/>
    <dgm:cxn modelId="{9B2C0633-586C-4F2E-BC60-DCB1CDDE1DF1}" type="presOf" srcId="{F3B29DB3-D74C-4A81-9F8F-D8166B6A9B75}" destId="{16C15419-ADEF-431B-9410-8524756AB92C}" srcOrd="0" destOrd="0" presId="urn:microsoft.com/office/officeart/2005/8/layout/hChevron3"/>
    <dgm:cxn modelId="{FBF1FD66-921C-41DD-9F22-A745D48CCEF1}" type="presOf" srcId="{74D0DC63-EAE2-4418-9E6B-B2B995E1E2AA}" destId="{3ADB2D27-6790-4C2D-8D88-79D77E1EBCAB}" srcOrd="0" destOrd="0" presId="urn:microsoft.com/office/officeart/2005/8/layout/hChevron3"/>
    <dgm:cxn modelId="{E0236BBF-D736-464D-BB2E-F48DCCA8CE39}" srcId="{4C513C31-0818-4703-91AE-DB827E7CCA6C}" destId="{79ADFD0F-3F57-42AB-A259-85F41125A486}" srcOrd="0" destOrd="0" parTransId="{A73A9FD9-8AFC-4FF0-B8FA-58F19D25BA08}" sibTransId="{1BC62AAE-97E8-465A-A6CC-E0BF135C1AEA}"/>
    <dgm:cxn modelId="{A52EC407-6EB6-43C2-AA13-8BEF809FEDFF}" type="presOf" srcId="{79ADFD0F-3F57-42AB-A259-85F41125A486}" destId="{C19FF775-0151-4B86-9D6B-C5DF6022894A}" srcOrd="0" destOrd="0" presId="urn:microsoft.com/office/officeart/2005/8/layout/hChevron3"/>
    <dgm:cxn modelId="{562313D6-92B5-44AE-AFF1-EDDD5F6F3F28}" type="presParOf" srcId="{7980BC22-20D2-42E5-99D7-68C461D857F8}" destId="{C19FF775-0151-4B86-9D6B-C5DF6022894A}" srcOrd="0" destOrd="0" presId="urn:microsoft.com/office/officeart/2005/8/layout/hChevron3"/>
    <dgm:cxn modelId="{18D10914-374C-4D62-892B-856ABDF1E055}" type="presParOf" srcId="{7980BC22-20D2-42E5-99D7-68C461D857F8}" destId="{1BD42CF9-9E4F-4D71-84C0-DF7201AB1487}" srcOrd="1" destOrd="0" presId="urn:microsoft.com/office/officeart/2005/8/layout/hChevron3"/>
    <dgm:cxn modelId="{CEC3ADBF-4449-4A8C-AA27-86B98EB2BA3A}" type="presParOf" srcId="{7980BC22-20D2-42E5-99D7-68C461D857F8}" destId="{6C72021C-51DE-43A1-94DF-1A9B53898659}" srcOrd="2" destOrd="0" presId="urn:microsoft.com/office/officeart/2005/8/layout/hChevron3"/>
    <dgm:cxn modelId="{A433E727-C131-4689-9989-14013FFBFF72}" type="presParOf" srcId="{7980BC22-20D2-42E5-99D7-68C461D857F8}" destId="{0EF8CC2C-7999-4CC8-AE0E-01779F180584}" srcOrd="3" destOrd="0" presId="urn:microsoft.com/office/officeart/2005/8/layout/hChevron3"/>
    <dgm:cxn modelId="{2B51DE9E-2B0F-4B14-AFCA-C1E360D808A4}" type="presParOf" srcId="{7980BC22-20D2-42E5-99D7-68C461D857F8}" destId="{16C15419-ADEF-431B-9410-8524756AB92C}" srcOrd="4" destOrd="0" presId="urn:microsoft.com/office/officeart/2005/8/layout/hChevron3"/>
    <dgm:cxn modelId="{621C1BF4-F8DC-4840-A676-0744139CB719}" type="presParOf" srcId="{7980BC22-20D2-42E5-99D7-68C461D857F8}" destId="{693DB9B2-0E1E-446C-BD11-F93788C35367}" srcOrd="5" destOrd="0" presId="urn:microsoft.com/office/officeart/2005/8/layout/hChevron3"/>
    <dgm:cxn modelId="{75B48155-E358-422B-9E3D-6458082FA062}" type="presParOf" srcId="{7980BC22-20D2-42E5-99D7-68C461D857F8}" destId="{3ADB2D27-6790-4C2D-8D88-79D77E1EBCAB}" srcOrd="6" destOrd="0" presId="urn:microsoft.com/office/officeart/2005/8/layout/hChevron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365760" y="8641080"/>
            <a:ext cx="2570591" cy="465455"/>
          </a:xfrm>
          <a:prstGeom prst="rect">
            <a:avLst/>
          </a:prstGeom>
        </p:spPr>
        <p:txBody>
          <a:bodyPr vert="horz" lIns="93324" tIns="46662" rIns="93324" bIns="46662" rtlCol="0" anchor="b"/>
          <a:lstStyle>
            <a:lvl1pPr algn="l">
              <a:defRPr sz="1200"/>
            </a:lvl1pPr>
          </a:lstStyle>
          <a:p>
            <a:r>
              <a:rPr lang="en-US" sz="900" dirty="0" smtClean="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Bill &amp; Melinda Gates </a:t>
            </a:r>
            <a:r>
              <a:rPr lang="en-US" sz="900" dirty="0" smtClean="0">
                <a:latin typeface="Arial" panose="020B0604020202020204" pitchFamily="34" charset="0"/>
                <a:cs typeface="Arial" panose="020B0604020202020204" pitchFamily="34" charset="0"/>
              </a:rPr>
              <a:t>Foundation</a:t>
            </a:r>
            <a:endParaRPr lang="en-US" sz="9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978132" y="8641080"/>
            <a:ext cx="2622218" cy="465455"/>
          </a:xfrm>
          <a:prstGeom prst="rect">
            <a:avLst/>
          </a:prstGeom>
        </p:spPr>
        <p:txBody>
          <a:bodyPr vert="horz" lIns="93324" tIns="46662" rIns="93324" bIns="46662" rtlCol="0" anchor="b"/>
          <a:lstStyle>
            <a:lvl1pPr algn="r">
              <a:defRPr sz="1200"/>
            </a:lvl1pPr>
          </a:lstStyle>
          <a:p>
            <a:fld id="{D56DA0AC-102B-4398-8E7E-B2C936C1DD76}" type="slidenum">
              <a:rPr lang="en-US" sz="900" smtClean="0">
                <a:latin typeface="Arial" panose="020B0604020202020204" pitchFamily="34" charset="0"/>
                <a:cs typeface="Arial" panose="020B0604020202020204" pitchFamily="34" charset="0"/>
              </a:rPr>
              <a:t>‹#›</a:t>
            </a:fld>
            <a:endParaRPr lang="en-US" sz="900" dirty="0">
              <a:latin typeface="Arial" panose="020B0604020202020204" pitchFamily="34" charset="0"/>
              <a:cs typeface="Arial" panose="020B0604020202020204" pitchFamily="34" charset="0"/>
            </a:endParaRPr>
          </a:p>
        </p:txBody>
      </p:sp>
      <p:sp>
        <p:nvSpPr>
          <p:cNvPr id="11" name="Header Placeholder 16"/>
          <p:cNvSpPr>
            <a:spLocks noGrp="1"/>
          </p:cNvSpPr>
          <p:nvPr>
            <p:ph type="hdr" sz="quarter"/>
          </p:nvPr>
        </p:nvSpPr>
        <p:spPr>
          <a:xfrm>
            <a:off x="484632" y="182880"/>
            <a:ext cx="2558606" cy="465138"/>
          </a:xfrm>
          <a:prstGeom prst="rect">
            <a:avLst/>
          </a:prstGeom>
        </p:spPr>
        <p:txBody>
          <a:bodyPr vert="horz" lIns="91440" tIns="45720" rIns="91440" bIns="45720" rtlCol="0"/>
          <a:lstStyle>
            <a:lvl1pPr algn="l">
              <a:defRPr sz="1200"/>
            </a:lvl1pPr>
          </a:lstStyle>
          <a:p>
            <a:endParaRPr lang="en-US" sz="900" dirty="0">
              <a:latin typeface="Arial" panose="020B0604020202020204" pitchFamily="34" charset="0"/>
              <a:cs typeface="Arial" panose="020B0604020202020204" pitchFamily="34" charset="0"/>
            </a:endParaRPr>
          </a:p>
        </p:txBody>
      </p:sp>
      <p:sp>
        <p:nvSpPr>
          <p:cNvPr id="12" name="Date Placeholder 17"/>
          <p:cNvSpPr>
            <a:spLocks noGrp="1"/>
          </p:cNvSpPr>
          <p:nvPr>
            <p:ph type="dt" sz="quarter" idx="1"/>
          </p:nvPr>
        </p:nvSpPr>
        <p:spPr>
          <a:xfrm>
            <a:off x="4005707" y="182880"/>
            <a:ext cx="2558606" cy="465138"/>
          </a:xfrm>
          <a:prstGeom prst="rect">
            <a:avLst/>
          </a:prstGeom>
        </p:spPr>
        <p:txBody>
          <a:bodyPr vert="horz" lIns="91440" tIns="45720" rIns="91440" bIns="45720" rtlCol="0"/>
          <a:lstStyle>
            <a:lvl1pPr algn="r">
              <a:defRPr sz="1200"/>
            </a:lvl1pPr>
          </a:lstStyle>
          <a:p>
            <a:fld id="{97049F91-F630-4ED4-8671-44E613DA70EF}" type="datetimeFigureOut">
              <a:rPr lang="en-US" sz="900" smtClean="0">
                <a:latin typeface="Arial" panose="020B0604020202020204" pitchFamily="34" charset="0"/>
                <a:cs typeface="Arial" panose="020B0604020202020204" pitchFamily="34" charset="0"/>
              </a:rPr>
              <a:t>6/18/2015</a:t>
            </a:fld>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29579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409113" y="4421823"/>
            <a:ext cx="6245786" cy="4189095"/>
          </a:xfrm>
          <a:prstGeom prst="rect">
            <a:avLst/>
          </a:prstGeom>
        </p:spPr>
        <p:txBody>
          <a:bodyPr vert="horz" lIns="0" tIns="0" rIns="0" bIns="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63656" y="8643187"/>
            <a:ext cx="2679687" cy="465455"/>
          </a:xfrm>
          <a:prstGeom prst="rect">
            <a:avLst/>
          </a:prstGeom>
        </p:spPr>
        <p:txBody>
          <a:bodyPr vert="horz" lIns="93324" tIns="46662" rIns="93324" bIns="46662" rtlCol="0" anchor="b"/>
          <a:lstStyle>
            <a:lvl1pPr algn="l">
              <a:defRPr sz="900">
                <a:latin typeface="Arial" pitchFamily="34" charset="0"/>
                <a:cs typeface="Arial" pitchFamily="34" charset="0"/>
              </a:defRPr>
            </a:lvl1pPr>
          </a:lstStyle>
          <a:p>
            <a:r>
              <a:rPr lang="en-US" dirty="0" smtClean="0"/>
              <a:t>© Bill &amp; Melinda Gates Foundation</a:t>
            </a:r>
          </a:p>
        </p:txBody>
      </p:sp>
      <p:sp>
        <p:nvSpPr>
          <p:cNvPr id="8" name="Header Placeholder 16"/>
          <p:cNvSpPr>
            <a:spLocks noGrp="1"/>
          </p:cNvSpPr>
          <p:nvPr>
            <p:ph type="hdr" sz="quarter"/>
          </p:nvPr>
        </p:nvSpPr>
        <p:spPr>
          <a:xfrm>
            <a:off x="429768" y="182880"/>
            <a:ext cx="2613470" cy="465138"/>
          </a:xfrm>
          <a:prstGeom prst="rect">
            <a:avLst/>
          </a:prstGeom>
        </p:spPr>
        <p:txBody>
          <a:bodyPr vert="horz" lIns="91440" tIns="45720" rIns="91440" bIns="45720" rtlCol="0"/>
          <a:lstStyle>
            <a:lvl1pPr algn="l">
              <a:defRPr sz="1200"/>
            </a:lvl1pPr>
          </a:lstStyle>
          <a:p>
            <a:endParaRPr lang="en-US" sz="900" dirty="0">
              <a:latin typeface="Arial" panose="020B0604020202020204" pitchFamily="34" charset="0"/>
              <a:cs typeface="Arial" panose="020B0604020202020204" pitchFamily="34" charset="0"/>
            </a:endParaRPr>
          </a:p>
        </p:txBody>
      </p:sp>
      <p:sp>
        <p:nvSpPr>
          <p:cNvPr id="9" name="Date Placeholder 17"/>
          <p:cNvSpPr>
            <a:spLocks noGrp="1"/>
          </p:cNvSpPr>
          <p:nvPr>
            <p:ph type="dt" sz="quarter" idx="1"/>
          </p:nvPr>
        </p:nvSpPr>
        <p:spPr>
          <a:xfrm>
            <a:off x="4005707" y="182880"/>
            <a:ext cx="2558606" cy="465138"/>
          </a:xfrm>
          <a:prstGeom prst="rect">
            <a:avLst/>
          </a:prstGeom>
        </p:spPr>
        <p:txBody>
          <a:bodyPr vert="horz" lIns="91440" tIns="45720" rIns="91440" bIns="45720" rtlCol="0"/>
          <a:lstStyle>
            <a:lvl1pPr algn="r">
              <a:defRPr sz="1200"/>
            </a:lvl1pPr>
          </a:lstStyle>
          <a:p>
            <a:fld id="{97049F91-F630-4ED4-8671-44E613DA70EF}" type="datetimeFigureOut">
              <a:rPr lang="en-US" sz="900" smtClean="0">
                <a:latin typeface="Arial" panose="020B0604020202020204" pitchFamily="34" charset="0"/>
                <a:cs typeface="Arial" panose="020B0604020202020204" pitchFamily="34" charset="0"/>
              </a:rPr>
              <a:t>6/18/2015</a:t>
            </a:fld>
            <a:endParaRPr lang="en-US" sz="900" dirty="0">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5"/>
          </p:nvPr>
        </p:nvSpPr>
        <p:spPr>
          <a:xfrm>
            <a:off x="3612515" y="8641207"/>
            <a:ext cx="3043238" cy="465138"/>
          </a:xfrm>
          <a:prstGeom prst="rect">
            <a:avLst/>
          </a:prstGeom>
        </p:spPr>
        <p:txBody>
          <a:bodyPr vert="horz" lIns="91440" tIns="45720" rIns="91440" bIns="45720" rtlCol="0" anchor="b"/>
          <a:lstStyle>
            <a:lvl1pPr algn="r">
              <a:defRPr sz="900">
                <a:latin typeface="Arial" panose="020B0604020202020204" pitchFamily="34" charset="0"/>
                <a:cs typeface="Arial" panose="020B0604020202020204" pitchFamily="34" charset="0"/>
              </a:defRPr>
            </a:lvl1pPr>
          </a:lstStyle>
          <a:p>
            <a:fld id="{9CA5C9E8-9674-4350-989A-CBF182CF309F}" type="slidenum">
              <a:rPr lang="en-US" smtClean="0"/>
              <a:pPr/>
              <a:t>‹#›</a:t>
            </a:fld>
            <a:endParaRPr lang="en-US" dirty="0"/>
          </a:p>
        </p:txBody>
      </p:sp>
    </p:spTree>
    <p:extLst>
      <p:ext uri="{BB962C8B-B14F-4D97-AF65-F5344CB8AC3E}">
        <p14:creationId xmlns:p14="http://schemas.microsoft.com/office/powerpoint/2010/main" val="3500595082"/>
      </p:ext>
    </p:extLst>
  </p:cSld>
  <p:clrMap bg1="lt1" tx1="dk1" bg2="lt2" tx2="dk2" accent1="accent1" accent2="accent2" accent3="accent3" accent4="accent4" accent5="accent5" accent6="accent6" hlink="hlink" folHlink="folHlink"/>
  <p:hf hdr="0" dt="0"/>
  <p:notesStyle>
    <a:lvl1pPr marL="0" indent="0" algn="l" defTabSz="914400" rtl="0" eaLnBrk="1" latinLnBrk="0" hangingPunct="1">
      <a:spcAft>
        <a:spcPts val="600"/>
      </a:spcAft>
      <a:defRPr sz="900" kern="1200">
        <a:solidFill>
          <a:schemeClr val="tx1"/>
        </a:solidFill>
        <a:latin typeface="Arial" pitchFamily="34" charset="0"/>
        <a:ea typeface="+mn-ea"/>
        <a:cs typeface="Arial" pitchFamily="34" charset="0"/>
      </a:defRPr>
    </a:lvl1pPr>
    <a:lvl2pPr marL="457200" algn="l" defTabSz="914400" rtl="0" eaLnBrk="1" latinLnBrk="0" hangingPunct="1">
      <a:spcAft>
        <a:spcPts val="600"/>
      </a:spcAft>
      <a:defRPr sz="900" kern="1200">
        <a:solidFill>
          <a:schemeClr val="tx1"/>
        </a:solidFill>
        <a:latin typeface="Arial" pitchFamily="34" charset="0"/>
        <a:ea typeface="+mn-ea"/>
        <a:cs typeface="Arial" pitchFamily="34" charset="0"/>
      </a:defRPr>
    </a:lvl2pPr>
    <a:lvl3pPr marL="914400" algn="l" defTabSz="914400" rtl="0" eaLnBrk="1" latinLnBrk="0" hangingPunct="1">
      <a:spcAft>
        <a:spcPts val="600"/>
      </a:spcAft>
      <a:defRPr sz="900" kern="1200">
        <a:solidFill>
          <a:schemeClr val="tx1"/>
        </a:solidFill>
        <a:latin typeface="Arial" pitchFamily="34" charset="0"/>
        <a:ea typeface="+mn-ea"/>
        <a:cs typeface="Arial" pitchFamily="34" charset="0"/>
      </a:defRPr>
    </a:lvl3pPr>
    <a:lvl4pPr marL="1371600" algn="l" defTabSz="914400" rtl="0" eaLnBrk="1" latinLnBrk="0" hangingPunct="1">
      <a:spcAft>
        <a:spcPts val="600"/>
      </a:spcAft>
      <a:defRPr sz="900" kern="1200">
        <a:solidFill>
          <a:schemeClr val="tx1"/>
        </a:solidFill>
        <a:latin typeface="Arial" pitchFamily="34" charset="0"/>
        <a:ea typeface="+mn-ea"/>
        <a:cs typeface="Arial" pitchFamily="34" charset="0"/>
      </a:defRPr>
    </a:lvl4pPr>
    <a:lvl5pPr marL="1828800" algn="l" defTabSz="914400" rtl="0" eaLnBrk="1" latinLnBrk="0" hangingPunct="1">
      <a:spcAft>
        <a:spcPts val="600"/>
      </a:spcAft>
      <a:defRPr sz="9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Gates Foundation believes that everyone benefits from an economy that includes everyone. Yet today, billions of people—particularly in the world’s poorest countries—are excluded from a formal economy and miss out on the many advantages that these financial systems offer. </a:t>
            </a:r>
          </a:p>
          <a:p>
            <a:r>
              <a:rPr lang="en-US" dirty="0" smtClean="0"/>
              <a:t> </a:t>
            </a:r>
          </a:p>
          <a:p>
            <a:r>
              <a:rPr lang="en-US" dirty="0" smtClean="0"/>
              <a:t>We need to change this. We have the power to change this. And it’s in everyone’s best interests if we do.</a:t>
            </a:r>
          </a:p>
          <a:p>
            <a:r>
              <a:rPr lang="en-US" dirty="0" smtClean="0"/>
              <a:t> </a:t>
            </a:r>
          </a:p>
          <a:p>
            <a:r>
              <a:rPr lang="en-US" dirty="0" smtClean="0"/>
              <a:t>Thanks to the rapid rise of digital payment systems, as well as the ubiquity of mobile technology, we’re now in a position to create digital economies within countries that will help billions take a big step toward financial stability and advance the goals of all involved: bankers, mobile operators, payment technology companies, government regulators, and more.</a:t>
            </a:r>
          </a:p>
          <a:p>
            <a:r>
              <a:rPr lang="en-US" dirty="0" smtClean="0"/>
              <a:t> </a:t>
            </a:r>
          </a:p>
          <a:p>
            <a:r>
              <a:rPr lang="en-US" dirty="0" smtClean="0"/>
              <a:t>To achieve this, we must build upon existing infrastructure and work within individual countries to establish zero barriers to entry within one digital financial system. It’s this attainable goal that is at the heart of </a:t>
            </a:r>
            <a:r>
              <a:rPr lang="en-US" b="1" dirty="0" smtClean="0"/>
              <a:t>The Level-One Project</a:t>
            </a:r>
            <a:r>
              <a:rPr lang="en-US" dirty="0" smtClean="0"/>
              <a:t>—our initiative to work across public, private, and nonprofit sectors to build inclusive, interconnected digital economies in every country around the world.</a:t>
            </a:r>
          </a:p>
          <a:p>
            <a:r>
              <a:rPr lang="en-US" dirty="0" smtClean="0"/>
              <a:t> </a:t>
            </a:r>
          </a:p>
          <a:p>
            <a:r>
              <a:rPr lang="en-US" dirty="0" smtClean="0"/>
              <a:t>Now is the time to build on lessons learned, leverage our available resources, and create easy, secure digital financial systems that benefit everyone—both those most in need and those who are in a position to make a difference.</a:t>
            </a:r>
          </a:p>
          <a:p>
            <a:r>
              <a:rPr lang="en-US" dirty="0" smtClean="0"/>
              <a:t> </a:t>
            </a:r>
          </a:p>
          <a:p>
            <a:r>
              <a:rPr lang="en-US" dirty="0" smtClean="0"/>
              <a:t>Zero barriers to entry within one digital financial system. That’s The Level-One Project.</a:t>
            </a:r>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 Bill &amp; Melinda Gates Foundation</a:t>
            </a:r>
            <a:endParaRPr lang="en-US" dirty="0" smtClean="0"/>
          </a:p>
        </p:txBody>
      </p:sp>
      <p:sp>
        <p:nvSpPr>
          <p:cNvPr id="5" name="Slide Number Placeholder 4"/>
          <p:cNvSpPr>
            <a:spLocks noGrp="1"/>
          </p:cNvSpPr>
          <p:nvPr>
            <p:ph type="sldNum" sz="quarter" idx="11"/>
          </p:nvPr>
        </p:nvSpPr>
        <p:spPr/>
        <p:txBody>
          <a:bodyPr/>
          <a:lstStyle/>
          <a:p>
            <a:fld id="{9CA5C9E8-9674-4350-989A-CBF182CF309F}" type="slidenum">
              <a:rPr lang="en-US" smtClean="0"/>
              <a:pPr/>
              <a:t>1</a:t>
            </a:fld>
            <a:endParaRPr lang="en-US" dirty="0"/>
          </a:p>
        </p:txBody>
      </p:sp>
    </p:spTree>
    <p:extLst>
      <p:ext uri="{BB962C8B-B14F-4D97-AF65-F5344CB8AC3E}">
        <p14:creationId xmlns:p14="http://schemas.microsoft.com/office/powerpoint/2010/main" val="4165176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900" dirty="0" smtClean="0"/>
              <a:t>Poor people do not live in a static state of poverty. Every year, many millions of people transition out of poverty by successfully adopting new farming technologies, investing in new business opportunities, or finding new jobs. At the same time, large numbers of people fall back into poverty due to health problems, financial setbacks, and other shocks. However, it is costly to serve poor people with financial services, in part because most of their transactions are conducted in cash. </a:t>
            </a:r>
          </a:p>
          <a:p>
            <a:endParaRPr lang="en-US" dirty="0" smtClean="0"/>
          </a:p>
          <a:p>
            <a:r>
              <a:rPr lang="en-US" dirty="0" smtClean="0"/>
              <a:t>Big trends</a:t>
            </a:r>
          </a:p>
          <a:p>
            <a:r>
              <a:rPr lang="en-US" dirty="0" smtClean="0"/>
              <a:t>Mobile phones </a:t>
            </a:r>
          </a:p>
          <a:p>
            <a:r>
              <a:rPr lang="en-US" dirty="0" smtClean="0"/>
              <a:t>&amp;</a:t>
            </a:r>
          </a:p>
          <a:p>
            <a:r>
              <a:rPr lang="en-US" sz="900" b="0" i="0" u="none" strike="noStrike" kern="1200" baseline="0" dirty="0" smtClean="0">
                <a:solidFill>
                  <a:schemeClr val="tx1"/>
                </a:solidFill>
                <a:latin typeface="Arial" pitchFamily="34" charset="0"/>
                <a:ea typeface="+mn-ea"/>
                <a:cs typeface="Arial" pitchFamily="34" charset="0"/>
              </a:rPr>
              <a:t>Emerging digital payment technologies</a:t>
            </a:r>
          </a:p>
          <a:p>
            <a:r>
              <a:rPr lang="en-US" sz="900" b="0" i="0" u="none" strike="noStrike" kern="1200" baseline="0" dirty="0" smtClean="0">
                <a:solidFill>
                  <a:schemeClr val="tx1"/>
                </a:solidFill>
                <a:latin typeface="Arial" pitchFamily="34" charset="0"/>
                <a:ea typeface="+mn-ea"/>
                <a:cs typeface="Arial" pitchFamily="34" charset="0"/>
              </a:rPr>
              <a:t>that  have the potential</a:t>
            </a:r>
          </a:p>
          <a:p>
            <a:r>
              <a:rPr lang="en-US" sz="900" b="0" i="0" u="none" strike="noStrike" kern="1200" baseline="0" dirty="0" smtClean="0">
                <a:solidFill>
                  <a:schemeClr val="tx1"/>
                </a:solidFill>
                <a:latin typeface="Arial" pitchFamily="34" charset="0"/>
                <a:ea typeface="+mn-ea"/>
                <a:cs typeface="Arial" pitchFamily="34" charset="0"/>
              </a:rPr>
              <a:t>to strip 90 percent of the costs out</a:t>
            </a:r>
          </a:p>
          <a:p>
            <a:r>
              <a:rPr lang="en-US" sz="900" b="0" i="0" u="none" strike="noStrike" kern="1200" baseline="0" dirty="0" smtClean="0">
                <a:solidFill>
                  <a:schemeClr val="tx1"/>
                </a:solidFill>
                <a:latin typeface="Arial" pitchFamily="34" charset="0"/>
                <a:ea typeface="+mn-ea"/>
                <a:cs typeface="Arial" pitchFamily="34" charset="0"/>
              </a:rPr>
              <a:t>of transactions </a:t>
            </a:r>
          </a:p>
          <a:p>
            <a:endParaRPr lang="en-US" dirty="0"/>
          </a:p>
        </p:txBody>
      </p:sp>
      <p:sp>
        <p:nvSpPr>
          <p:cNvPr id="4" name="Footer Placeholder 3"/>
          <p:cNvSpPr>
            <a:spLocks noGrp="1"/>
          </p:cNvSpPr>
          <p:nvPr>
            <p:ph type="ftr" sz="quarter" idx="10"/>
          </p:nvPr>
        </p:nvSpPr>
        <p:spPr/>
        <p:txBody>
          <a:bodyPr/>
          <a:lstStyle/>
          <a:p>
            <a:r>
              <a:rPr lang="en-US" dirty="0" smtClean="0">
                <a:solidFill>
                  <a:prstClr val="black"/>
                </a:solidFill>
              </a:rPr>
              <a:t>© Bill &amp; Melinda Gates Foundation</a:t>
            </a:r>
          </a:p>
        </p:txBody>
      </p:sp>
      <p:sp>
        <p:nvSpPr>
          <p:cNvPr id="5" name="Slide Number Placeholder 4"/>
          <p:cNvSpPr>
            <a:spLocks noGrp="1"/>
          </p:cNvSpPr>
          <p:nvPr>
            <p:ph type="sldNum" sz="quarter" idx="11"/>
          </p:nvPr>
        </p:nvSpPr>
        <p:spPr/>
        <p:txBody>
          <a:bodyPr/>
          <a:lstStyle/>
          <a:p>
            <a:fld id="{9CA5C9E8-9674-4350-989A-CBF182CF309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271099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6225" y="1109663"/>
            <a:ext cx="9861550" cy="5548312"/>
          </a:xfrm>
        </p:spPr>
      </p:sp>
      <p:sp>
        <p:nvSpPr>
          <p:cNvPr id="3" name="Notes Placeholder 2"/>
          <p:cNvSpPr>
            <a:spLocks noGrp="1"/>
          </p:cNvSpPr>
          <p:nvPr>
            <p:ph type="body" idx="1"/>
          </p:nvPr>
        </p:nvSpPr>
        <p:spPr/>
        <p:txBody>
          <a:bodyPr/>
          <a:lstStyle/>
          <a:p>
            <a:pPr marL="228600" indent="-228600">
              <a:buAutoNum type="arabicPeriod"/>
            </a:pPr>
            <a:r>
              <a:rPr lang="en-US" dirty="0" smtClean="0"/>
              <a:t>Being able to try something quickly out is a key determinant for consumer uptake.</a:t>
            </a:r>
            <a:r>
              <a:rPr lang="en-US" baseline="0" dirty="0" smtClean="0"/>
              <a:t>  If it is as difficult to open an account with a mobile money operator as it is to open a bank account, then we will have the same result. </a:t>
            </a:r>
          </a:p>
          <a:p>
            <a:pPr marL="228600" indent="-228600">
              <a:buAutoNum type="arabicPeriod"/>
            </a:pPr>
            <a:endParaRPr lang="en-US" baseline="0" dirty="0" smtClean="0"/>
          </a:p>
          <a:p>
            <a:pPr marL="228600" indent="-228600">
              <a:buAutoNum type="arabicPeriod"/>
            </a:pPr>
            <a:r>
              <a:rPr lang="en-US" baseline="0" dirty="0" smtClean="0"/>
              <a:t>Current models assume that you have lots of cash in and cash out and therefore expensive chokepoints in the arrangement – this is highly inefficient.  What if everyone had the ability to take physical money and turn it into digital cash. </a:t>
            </a:r>
          </a:p>
          <a:p>
            <a:pPr marL="228600" indent="-228600">
              <a:buAutoNum type="arabicPeriod"/>
            </a:pPr>
            <a:endParaRPr lang="en-US" baseline="0" dirty="0" smtClean="0"/>
          </a:p>
          <a:p>
            <a:pPr marL="228600" indent="-228600">
              <a:buAutoNum type="arabicPeriod"/>
            </a:pPr>
            <a:r>
              <a:rPr lang="en-US" dirty="0" smtClean="0"/>
              <a:t>Mobile</a:t>
            </a:r>
            <a:r>
              <a:rPr lang="en-US" baseline="0" dirty="0" smtClean="0"/>
              <a:t> first </a:t>
            </a:r>
          </a:p>
          <a:p>
            <a:pPr marL="228600" indent="-228600">
              <a:buAutoNum type="arabicPeriod"/>
            </a:pPr>
            <a:endParaRPr lang="en-US" baseline="0" dirty="0" smtClean="0"/>
          </a:p>
          <a:p>
            <a:pPr marL="228600" indent="-228600">
              <a:buAutoNum type="arabicPeriod"/>
            </a:pPr>
            <a:r>
              <a:rPr lang="en-US" baseline="0" dirty="0" smtClean="0"/>
              <a:t>Back end processing should not cost 1000s of times more than sending an email </a:t>
            </a:r>
          </a:p>
          <a:p>
            <a:pPr marL="228600" indent="-228600">
              <a:buAutoNum type="arabicPeriod"/>
            </a:pPr>
            <a:endParaRPr lang="en-US" baseline="0" dirty="0" smtClean="0"/>
          </a:p>
          <a:p>
            <a:pPr marL="228600" indent="-228600">
              <a:buAutoNum type="arabicPeriod"/>
            </a:pPr>
            <a:r>
              <a:rPr lang="en-US" baseline="0" dirty="0" smtClean="0"/>
              <a:t>anyone anywhere </a:t>
            </a:r>
          </a:p>
          <a:p>
            <a:pPr marL="228600" indent="-228600">
              <a:buAutoNum type="arabicPeriod"/>
            </a:pPr>
            <a:endParaRPr lang="en-US" baseline="0" dirty="0" smtClean="0"/>
          </a:p>
          <a:p>
            <a:pPr marL="228600" indent="-228600">
              <a:buAutoNum type="arabicPeriod"/>
            </a:pPr>
            <a:r>
              <a:rPr lang="en-US" baseline="0" dirty="0" smtClean="0"/>
              <a:t>Products that people need and should have the right to access (why do we tolerate a system where we have easy access to such services but the poor do not?) </a:t>
            </a:r>
          </a:p>
          <a:p>
            <a:pPr marL="228600" indent="-228600">
              <a:buAutoNum type="arabicPeriod"/>
            </a:pPr>
            <a:endParaRPr lang="en-US" baseline="0" dirty="0" smtClean="0"/>
          </a:p>
          <a:p>
            <a:pPr marL="228600" indent="-228600">
              <a:buAutoNum type="arabicPeriod"/>
            </a:pPr>
            <a:r>
              <a:rPr lang="en-US" baseline="0" dirty="0" smtClean="0"/>
              <a:t>With better design analytics becomes trivial </a:t>
            </a:r>
          </a:p>
          <a:p>
            <a:pPr marL="228600" indent="-228600">
              <a:buAutoNum type="arabicPeriod"/>
            </a:pPr>
            <a:endParaRPr lang="en-US" baseline="0" dirty="0" smtClean="0"/>
          </a:p>
          <a:p>
            <a:pPr marL="228600" indent="-228600">
              <a:buAutoNum type="arabicPeriod"/>
            </a:pPr>
            <a:r>
              <a:rPr lang="en-US" baseline="0" dirty="0" smtClean="0"/>
              <a:t>Regulatory changes may be needed </a:t>
            </a:r>
          </a:p>
          <a:p>
            <a:pPr marL="228600" indent="-228600">
              <a:buAutoNum type="arabicPeriod"/>
            </a:pPr>
            <a:endParaRPr lang="en-US" dirty="0"/>
          </a:p>
        </p:txBody>
      </p:sp>
      <p:sp>
        <p:nvSpPr>
          <p:cNvPr id="4" name="Footer Placeholder 3"/>
          <p:cNvSpPr>
            <a:spLocks noGrp="1"/>
          </p:cNvSpPr>
          <p:nvPr>
            <p:ph type="ftr" sz="quarter" idx="10"/>
          </p:nvPr>
        </p:nvSpPr>
        <p:spPr/>
        <p:txBody>
          <a:bodyPr/>
          <a:lstStyle/>
          <a:p>
            <a:r>
              <a:rPr lang="en-US" dirty="0" smtClean="0">
                <a:solidFill>
                  <a:prstClr val="black"/>
                </a:solidFill>
              </a:rPr>
              <a:t>© Bill &amp; Melinda Gates Foundation</a:t>
            </a:r>
          </a:p>
        </p:txBody>
      </p:sp>
      <p:sp>
        <p:nvSpPr>
          <p:cNvPr id="5" name="Slide Number Placeholder 4"/>
          <p:cNvSpPr>
            <a:spLocks noGrp="1"/>
          </p:cNvSpPr>
          <p:nvPr>
            <p:ph type="sldNum" sz="quarter" idx="11"/>
          </p:nvPr>
        </p:nvSpPr>
        <p:spPr/>
        <p:txBody>
          <a:bodyPr/>
          <a:lstStyle/>
          <a:p>
            <a:fld id="{9CA5C9E8-9674-4350-989A-CBF182CF309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784676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 Bill &amp; Melinda Gates Foundation</a:t>
            </a:r>
            <a:endParaRPr lang="en-US" dirty="0" smtClean="0"/>
          </a:p>
        </p:txBody>
      </p:sp>
      <p:sp>
        <p:nvSpPr>
          <p:cNvPr id="5" name="Slide Number Placeholder 4"/>
          <p:cNvSpPr>
            <a:spLocks noGrp="1"/>
          </p:cNvSpPr>
          <p:nvPr>
            <p:ph type="sldNum" sz="quarter" idx="11"/>
          </p:nvPr>
        </p:nvSpPr>
        <p:spPr/>
        <p:txBody>
          <a:bodyPr/>
          <a:lstStyle/>
          <a:p>
            <a:fld id="{9CA5C9E8-9674-4350-989A-CBF182CF309F}" type="slidenum">
              <a:rPr lang="en-US" smtClean="0"/>
              <a:pPr/>
              <a:t>7</a:t>
            </a:fld>
            <a:endParaRPr lang="en-US" dirty="0"/>
          </a:p>
        </p:txBody>
      </p:sp>
    </p:spTree>
    <p:extLst>
      <p:ext uri="{BB962C8B-B14F-4D97-AF65-F5344CB8AC3E}">
        <p14:creationId xmlns:p14="http://schemas.microsoft.com/office/powerpoint/2010/main" val="3033337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9"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9144000" cy="5143500"/>
          </a:xfrm>
        </p:spPr>
        <p:txBody>
          <a:bodyPr lIns="4754880" tIns="1920240" rIns="0" bIns="0">
            <a:normAutofit/>
          </a:bodyPr>
          <a:lstStyle>
            <a:lvl1pPr marL="0" indent="0">
              <a:buNone/>
              <a:defRPr sz="1800">
                <a:latin typeface="Arial" panose="020B0604020202020204" pitchFamily="34" charset="0"/>
                <a:cs typeface="Arial" panose="020B0604020202020204" pitchFamily="34" charset="0"/>
              </a:defRPr>
            </a:lvl1pPr>
          </a:lstStyle>
          <a:p>
            <a:r>
              <a:rPr lang="en-US" dirty="0" smtClean="0"/>
              <a:t>Click on the icon to insert a </a:t>
            </a:r>
            <a:br>
              <a:rPr lang="en-US" dirty="0" smtClean="0"/>
            </a:br>
            <a:r>
              <a:rPr lang="en-US" dirty="0" smtClean="0"/>
              <a:t>new photo. Detailed instructions </a:t>
            </a:r>
            <a:br>
              <a:rPr lang="en-US" dirty="0" smtClean="0"/>
            </a:br>
            <a:r>
              <a:rPr lang="en-US" dirty="0" smtClean="0"/>
              <a:t>can be found on the slide titled</a:t>
            </a:r>
            <a:br>
              <a:rPr lang="en-US" dirty="0" smtClean="0"/>
            </a:br>
            <a:r>
              <a:rPr lang="en-US" dirty="0" smtClean="0"/>
              <a:t>“CHANGING THE PHOTO ON </a:t>
            </a:r>
            <a:br>
              <a:rPr lang="en-US" dirty="0" smtClean="0"/>
            </a:br>
            <a:r>
              <a:rPr lang="en-US" dirty="0" smtClean="0"/>
              <a:t>YOUR TITLE SLIDE.”</a:t>
            </a:r>
          </a:p>
        </p:txBody>
      </p:sp>
      <p:sp>
        <p:nvSpPr>
          <p:cNvPr id="2" name="Title 1"/>
          <p:cNvSpPr>
            <a:spLocks noGrp="1"/>
          </p:cNvSpPr>
          <p:nvPr>
            <p:ph type="ctrTitle" hasCustomPrompt="1"/>
          </p:nvPr>
        </p:nvSpPr>
        <p:spPr>
          <a:xfrm>
            <a:off x="365125" y="1844776"/>
            <a:ext cx="4140200" cy="847549"/>
          </a:xfrm>
        </p:spPr>
        <p:txBody>
          <a:bodyPr/>
          <a:lstStyle>
            <a:lvl1pPr>
              <a:defRPr b="0" baseline="0">
                <a:solidFill>
                  <a:schemeClr val="bg1"/>
                </a:solidFill>
              </a:defRPr>
            </a:lvl1pPr>
          </a:lstStyle>
          <a:p>
            <a:r>
              <a:rPr lang="en-US" smtClean="0"/>
              <a:t>INSERT MAIN TITLE HERE – UP TO 2 LINES (ALL CAPS)</a:t>
            </a:r>
            <a:endParaRPr lang="en-US" dirty="0"/>
          </a:p>
        </p:txBody>
      </p:sp>
      <p:sp>
        <p:nvSpPr>
          <p:cNvPr id="3" name="Subtitle 2"/>
          <p:cNvSpPr>
            <a:spLocks noGrp="1"/>
          </p:cNvSpPr>
          <p:nvPr>
            <p:ph type="subTitle" idx="1" hasCustomPrompt="1"/>
          </p:nvPr>
        </p:nvSpPr>
        <p:spPr>
          <a:xfrm>
            <a:off x="365126" y="2722335"/>
            <a:ext cx="4140200" cy="522515"/>
          </a:xfrm>
        </p:spPr>
        <p:txBody>
          <a:bodyPr/>
          <a:lstStyle>
            <a:lvl1pPr marL="0" indent="0" algn="l">
              <a:spcBef>
                <a:spcPts val="0"/>
              </a:spcBef>
              <a:buNone/>
              <a:defRPr sz="1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Insert Sub-Title Here – Up To 2 Lines (Initial Caps)</a:t>
            </a:r>
            <a:endParaRPr lang="en-US" dirty="0"/>
          </a:p>
        </p:txBody>
      </p:sp>
      <p:sp>
        <p:nvSpPr>
          <p:cNvPr id="7" name="Text Placeholder 5"/>
          <p:cNvSpPr>
            <a:spLocks noGrp="1"/>
          </p:cNvSpPr>
          <p:nvPr>
            <p:ph type="body" sz="quarter" idx="14" hasCustomPrompt="1"/>
          </p:nvPr>
        </p:nvSpPr>
        <p:spPr>
          <a:xfrm>
            <a:off x="365126" y="4056062"/>
            <a:ext cx="4140200" cy="760868"/>
          </a:xfrm>
        </p:spPr>
        <p:txBody>
          <a:bodyPr/>
          <a:lstStyle>
            <a:lvl1pPr marL="1588" indent="0">
              <a:lnSpc>
                <a:spcPts val="1700"/>
              </a:lnSpc>
              <a:spcBef>
                <a:spcPts val="0"/>
              </a:spcBef>
              <a:buNone/>
              <a:defRPr sz="1200">
                <a:solidFill>
                  <a:schemeClr val="bg1"/>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bg1"/>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bg1"/>
                </a:solidFill>
              </a:defRPr>
            </a:lvl5pPr>
          </a:lstStyle>
          <a:p>
            <a:pPr lvl="0"/>
            <a:r>
              <a:rPr lang="en-US" smtClean="0"/>
              <a:t>Presenter Name 1</a:t>
            </a:r>
          </a:p>
          <a:p>
            <a:pPr lvl="2"/>
            <a:r>
              <a:rPr lang="en-US" smtClean="0"/>
              <a:t>Presenter Name 2</a:t>
            </a:r>
          </a:p>
          <a:p>
            <a:pPr lvl="4"/>
            <a:r>
              <a:rPr lang="en-US" smtClean="0"/>
              <a:t>Presenter Name 3</a:t>
            </a:r>
            <a:endParaRPr lang="en-US"/>
          </a:p>
        </p:txBody>
      </p:sp>
      <p:sp>
        <p:nvSpPr>
          <p:cNvPr id="9" name="Date Placeholder 3"/>
          <p:cNvSpPr>
            <a:spLocks noGrp="1"/>
          </p:cNvSpPr>
          <p:nvPr>
            <p:ph type="dt" sz="half" idx="2"/>
          </p:nvPr>
        </p:nvSpPr>
        <p:spPr>
          <a:xfrm>
            <a:off x="365124" y="3493008"/>
            <a:ext cx="4140201" cy="274637"/>
          </a:xfrm>
          <a:prstGeom prst="rect">
            <a:avLst/>
          </a:prstGeom>
        </p:spPr>
        <p:txBody>
          <a:bodyPr vert="horz" lIns="0" tIns="0" rIns="0" bIns="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dirty="0">
              <a:solidFill>
                <a:srgbClr val="FFFFFF"/>
              </a:solidFill>
            </a:endParaRPr>
          </a:p>
        </p:txBody>
      </p:sp>
      <p:sp>
        <p:nvSpPr>
          <p:cNvPr id="8" name="Footer Placeholder 3"/>
          <p:cNvSpPr>
            <a:spLocks noGrp="1"/>
          </p:cNvSpPr>
          <p:nvPr>
            <p:ph type="ftr" sz="quarter" idx="15"/>
          </p:nvPr>
        </p:nvSpPr>
        <p:spPr>
          <a:xfrm>
            <a:off x="5816600" y="4895959"/>
            <a:ext cx="2895600" cy="155598"/>
          </a:xfrm>
        </p:spPr>
        <p:txBody>
          <a:bodyPr/>
          <a:lstStyle>
            <a:lvl1pPr>
              <a:defRPr sz="500">
                <a:solidFill>
                  <a:schemeClr val="bg1"/>
                </a:solidFill>
              </a:defRPr>
            </a:lvl1pPr>
          </a:lstStyle>
          <a:p>
            <a:pPr algn="r"/>
            <a:r>
              <a:rPr lang="en-US" smtClean="0"/>
              <a:t>© Bill &amp; Melinda Gates Foundation      |</a:t>
            </a:r>
            <a:endParaRPr lang="en-US" dirty="0"/>
          </a:p>
        </p:txBody>
      </p:sp>
    </p:spTree>
    <p:extLst>
      <p:ext uri="{BB962C8B-B14F-4D97-AF65-F5344CB8AC3E}">
        <p14:creationId xmlns:p14="http://schemas.microsoft.com/office/powerpoint/2010/main" val="126954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baseline="0"/>
            </a:lvl3pPr>
            <a:lvl4pPr marL="515937" indent="-171450">
              <a:spcBef>
                <a:spcPts val="600"/>
              </a:spcBef>
              <a:spcAft>
                <a:spcPts val="0"/>
              </a:spcAft>
              <a:buFont typeface="Arial" panose="020B0604020202020204" pitchFamily="34" charset="0"/>
              <a:buChar char="-"/>
              <a:defRPr baseline="0"/>
            </a:lvl4pPr>
            <a:lvl5pPr marL="685800" indent="-171450">
              <a:spcBef>
                <a:spcPts val="600"/>
              </a:spcBef>
              <a:spcAft>
                <a:spcPts val="0"/>
              </a:spcAft>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7" name="Picture Placeholder 6"/>
          <p:cNvSpPr>
            <a:spLocks noGrp="1"/>
          </p:cNvSpPr>
          <p:nvPr>
            <p:ph type="pic" sz="quarter" idx="14"/>
          </p:nvPr>
        </p:nvSpPr>
        <p:spPr>
          <a:xfrm>
            <a:off x="3656013" y="0"/>
            <a:ext cx="5487987" cy="5143500"/>
          </a:xfrm>
        </p:spPr>
        <p:txBody>
          <a:bodyPr tIns="822960"/>
          <a:lstStyle>
            <a:lvl1pPr marL="0" indent="0" algn="ctr">
              <a:buNone/>
              <a:defRPr baseline="0"/>
            </a:lvl1pPr>
          </a:lstStyle>
          <a:p>
            <a:r>
              <a:rPr lang="en-US" smtClean="0"/>
              <a:t>Click icon to add picture</a:t>
            </a:r>
            <a:endParaRPr lang="en-US" dirty="0"/>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5"/>
          <p:cNvSpPr>
            <a:spLocks noGrp="1"/>
          </p:cNvSpPr>
          <p:nvPr>
            <p:ph type="title" hasCustomPrompt="1"/>
          </p:nvPr>
        </p:nvSpPr>
        <p:spPr>
          <a:xfrm>
            <a:off x="365125" y="484691"/>
            <a:ext cx="3170238" cy="646646"/>
          </a:xfrm>
        </p:spPr>
        <p:txBody>
          <a:bodyPr/>
          <a:lstStyle>
            <a:lvl1pPr>
              <a:defRPr baseline="0"/>
            </a:lvl1pPr>
          </a:lstStyle>
          <a:p>
            <a:r>
              <a:rPr lang="en-US" smtClean="0"/>
              <a:t>INSERT HEADLINE – TWO LINES ALL CAPS</a:t>
            </a:r>
            <a:endParaRPr lang="en-US"/>
          </a:p>
        </p:txBody>
      </p:sp>
    </p:spTree>
    <p:extLst>
      <p:ext uri="{BB962C8B-B14F-4D97-AF65-F5344CB8AC3E}">
        <p14:creationId xmlns:p14="http://schemas.microsoft.com/office/powerpoint/2010/main" val="156071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5143500"/>
          </a:xfrm>
        </p:spPr>
        <p:txBody>
          <a:bodyPr lIns="182880" tIns="1828800"/>
          <a:lstStyle>
            <a:lvl1pPr marL="0" indent="0" algn="ctr">
              <a:buFontTx/>
              <a:buNone/>
              <a:defRPr baseline="0"/>
            </a:lvl1pPr>
          </a:lstStyle>
          <a:p>
            <a:r>
              <a:rPr lang="en-US" dirty="0" smtClean="0"/>
              <a:t>Click on the icon to insert </a:t>
            </a:r>
            <a:br>
              <a:rPr lang="en-US" dirty="0" smtClean="0"/>
            </a:br>
            <a:r>
              <a:rPr lang="en-US" dirty="0" smtClean="0"/>
              <a:t>a new full-frame photo.</a:t>
            </a:r>
            <a:endParaRPr lang="en-US" dirty="0"/>
          </a:p>
        </p:txBody>
      </p:sp>
    </p:spTree>
    <p:extLst>
      <p:ext uri="{BB962C8B-B14F-4D97-AF65-F5344CB8AC3E}">
        <p14:creationId xmlns:p14="http://schemas.microsoft.com/office/powerpoint/2010/main" val="265364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lIns="73262" tIns="36631" rIns="73262" bIns="36631"/>
          <a:lstStyle/>
          <a:p>
            <a:endParaRPr lang="en-US" dirty="0"/>
          </a:p>
        </p:txBody>
      </p:sp>
      <p:sp>
        <p:nvSpPr>
          <p:cNvPr id="5" name="Footer Placeholder 4"/>
          <p:cNvSpPr>
            <a:spLocks noGrp="1"/>
          </p:cNvSpPr>
          <p:nvPr>
            <p:ph type="ftr" sz="quarter" idx="11"/>
          </p:nvPr>
        </p:nvSpPr>
        <p:spPr/>
        <p:txBody>
          <a:bodyPr/>
          <a:lstStyle/>
          <a:p>
            <a:r>
              <a:rPr lang="en-US" smtClean="0"/>
              <a:t>© Bill &amp; Melinda Gates Foundation      |</a:t>
            </a:r>
            <a:endParaRPr lang="en-US" dirty="0"/>
          </a:p>
        </p:txBody>
      </p:sp>
      <p:sp>
        <p:nvSpPr>
          <p:cNvPr id="6" name="Slide Number Placeholder 5"/>
          <p:cNvSpPr>
            <a:spLocks noGrp="1"/>
          </p:cNvSpPr>
          <p:nvPr>
            <p:ph type="sldNum" sz="quarter" idx="12"/>
          </p:nvPr>
        </p:nvSpPr>
        <p:spPr/>
        <p:txBody>
          <a:bodyPr/>
          <a:lstStyle/>
          <a:p>
            <a:fld id="{49B0E1C5-405E-44C2-B582-63790EAC2D9F}" type="slidenum">
              <a:rPr lang="en-US" smtClean="0"/>
              <a:t>‹#›</a:t>
            </a:fld>
            <a:endParaRPr lang="en-US" dirty="0"/>
          </a:p>
        </p:txBody>
      </p:sp>
    </p:spTree>
    <p:extLst>
      <p:ext uri="{BB962C8B-B14F-4D97-AF65-F5344CB8AC3E}">
        <p14:creationId xmlns:p14="http://schemas.microsoft.com/office/powerpoint/2010/main" val="526559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9144000" cy="5143500"/>
          </a:xfrm>
        </p:spPr>
        <p:txBody>
          <a:bodyPr lIns="4754880" tIns="1920240" rIns="0" bIns="0">
            <a:normAutofit/>
          </a:bodyPr>
          <a:lstStyle>
            <a:lvl1pPr marL="0" indent="0">
              <a:buNone/>
              <a:defRPr sz="1800">
                <a:latin typeface="Arial" panose="020B0604020202020204" pitchFamily="34" charset="0"/>
                <a:cs typeface="Arial" panose="020B0604020202020204" pitchFamily="34" charset="0"/>
              </a:defRPr>
            </a:lvl1pPr>
          </a:lstStyle>
          <a:p>
            <a:r>
              <a:rPr lang="en-US" dirty="0" smtClean="0"/>
              <a:t>Click on the icon to insert a </a:t>
            </a:r>
            <a:br>
              <a:rPr lang="en-US" dirty="0" smtClean="0"/>
            </a:br>
            <a:r>
              <a:rPr lang="en-US" dirty="0" smtClean="0"/>
              <a:t>new photo. Detailed instructions </a:t>
            </a:r>
            <a:br>
              <a:rPr lang="en-US" dirty="0" smtClean="0"/>
            </a:br>
            <a:r>
              <a:rPr lang="en-US" dirty="0" smtClean="0"/>
              <a:t>can be found on the slide titled</a:t>
            </a:r>
            <a:br>
              <a:rPr lang="en-US" dirty="0" smtClean="0"/>
            </a:br>
            <a:r>
              <a:rPr lang="en-US" dirty="0" smtClean="0"/>
              <a:t>“CHANGING THE PHOTO ON </a:t>
            </a:r>
            <a:br>
              <a:rPr lang="en-US" dirty="0" smtClean="0"/>
            </a:br>
            <a:r>
              <a:rPr lang="en-US" dirty="0" smtClean="0"/>
              <a:t>YOUR TITLE SLIDE.”</a:t>
            </a:r>
          </a:p>
        </p:txBody>
      </p:sp>
      <p:sp>
        <p:nvSpPr>
          <p:cNvPr id="2" name="Title 1"/>
          <p:cNvSpPr>
            <a:spLocks noGrp="1"/>
          </p:cNvSpPr>
          <p:nvPr>
            <p:ph type="ctrTitle" hasCustomPrompt="1"/>
          </p:nvPr>
        </p:nvSpPr>
        <p:spPr>
          <a:xfrm>
            <a:off x="365126" y="2058486"/>
            <a:ext cx="4140200" cy="847549"/>
          </a:xfrm>
        </p:spPr>
        <p:txBody>
          <a:bodyPr/>
          <a:lstStyle>
            <a:lvl1pPr>
              <a:defRPr b="0">
                <a:solidFill>
                  <a:schemeClr val="bg1"/>
                </a:solidFill>
              </a:defRPr>
            </a:lvl1pPr>
          </a:lstStyle>
          <a:p>
            <a:r>
              <a:rPr lang="en-US" smtClean="0"/>
              <a:t>INSERT MAIN TITLE HERE – UP TO 2 LINES (ALL CAPS)</a:t>
            </a:r>
            <a:endParaRPr lang="en-US" dirty="0"/>
          </a:p>
        </p:txBody>
      </p:sp>
      <p:sp>
        <p:nvSpPr>
          <p:cNvPr id="3" name="Subtitle 2"/>
          <p:cNvSpPr>
            <a:spLocks noGrp="1"/>
          </p:cNvSpPr>
          <p:nvPr>
            <p:ph type="subTitle" idx="1" hasCustomPrompt="1"/>
          </p:nvPr>
        </p:nvSpPr>
        <p:spPr>
          <a:xfrm>
            <a:off x="365126" y="2936045"/>
            <a:ext cx="4140200" cy="522515"/>
          </a:xfrm>
        </p:spPr>
        <p:txBody>
          <a:bodyPr/>
          <a:lstStyle>
            <a:lvl1pPr marL="0" indent="0" algn="l">
              <a:spcBef>
                <a:spcPts val="0"/>
              </a:spcBef>
              <a:buNone/>
              <a:defRPr sz="14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Insert Sub-Title Here – Up To 2 Lines (Initial Caps)</a:t>
            </a:r>
            <a:endParaRPr lang="en-US" dirty="0"/>
          </a:p>
        </p:txBody>
      </p:sp>
      <p:sp>
        <p:nvSpPr>
          <p:cNvPr id="7" name="Text Placeholder 5"/>
          <p:cNvSpPr>
            <a:spLocks noGrp="1"/>
          </p:cNvSpPr>
          <p:nvPr>
            <p:ph type="body" sz="quarter" idx="14" hasCustomPrompt="1"/>
          </p:nvPr>
        </p:nvSpPr>
        <p:spPr>
          <a:xfrm>
            <a:off x="365126" y="4056062"/>
            <a:ext cx="4140200" cy="760868"/>
          </a:xfrm>
        </p:spPr>
        <p:txBody>
          <a:bodyPr/>
          <a:lstStyle>
            <a:lvl1pPr marL="1588" indent="0">
              <a:lnSpc>
                <a:spcPts val="1700"/>
              </a:lnSpc>
              <a:spcBef>
                <a:spcPts val="0"/>
              </a:spcBef>
              <a:buNone/>
              <a:defRPr sz="1200">
                <a:solidFill>
                  <a:schemeClr val="bg1"/>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bg1"/>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bg1"/>
                </a:solidFill>
              </a:defRPr>
            </a:lvl5pPr>
          </a:lstStyle>
          <a:p>
            <a:pPr lvl="0"/>
            <a:r>
              <a:rPr lang="en-US" smtClean="0"/>
              <a:t>Presenter Name 1</a:t>
            </a:r>
          </a:p>
          <a:p>
            <a:pPr lvl="2"/>
            <a:r>
              <a:rPr lang="en-US" smtClean="0"/>
              <a:t>Presenter Name 2</a:t>
            </a:r>
          </a:p>
          <a:p>
            <a:pPr lvl="4"/>
            <a:r>
              <a:rPr lang="en-US" smtClean="0"/>
              <a:t>Presenter Name 3</a:t>
            </a:r>
            <a:endParaRPr lang="en-US"/>
          </a:p>
        </p:txBody>
      </p:sp>
      <p:sp>
        <p:nvSpPr>
          <p:cNvPr id="9" name="Date Placeholder 3"/>
          <p:cNvSpPr>
            <a:spLocks noGrp="1"/>
          </p:cNvSpPr>
          <p:nvPr>
            <p:ph type="dt" sz="half" idx="2"/>
          </p:nvPr>
        </p:nvSpPr>
        <p:spPr>
          <a:xfrm>
            <a:off x="365124" y="3495705"/>
            <a:ext cx="4140201" cy="274637"/>
          </a:xfrm>
          <a:prstGeom prst="rect">
            <a:avLst/>
          </a:prstGeom>
        </p:spPr>
        <p:txBody>
          <a:bodyPr vert="horz" lIns="0" tIns="0" rIns="0" bIns="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dirty="0">
              <a:solidFill>
                <a:srgbClr val="FFFFFF"/>
              </a:solidFill>
            </a:endParaRPr>
          </a:p>
        </p:txBody>
      </p:sp>
    </p:spTree>
    <p:extLst>
      <p:ext uri="{BB962C8B-B14F-4D97-AF65-F5344CB8AC3E}">
        <p14:creationId xmlns:p14="http://schemas.microsoft.com/office/powerpoint/2010/main" val="290591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1864704"/>
            <a:ext cx="8347074" cy="711809"/>
          </a:xfrm>
          <a:prstGeom prst="rect">
            <a:avLst/>
          </a:prstGeom>
        </p:spPr>
        <p:txBody>
          <a:bodyPr anchor="ctr"/>
          <a:lstStyle>
            <a:lvl1pPr>
              <a:lnSpc>
                <a:spcPts val="2300"/>
              </a:lnSpc>
              <a:defRPr sz="2300" b="0">
                <a:solidFill>
                  <a:schemeClr val="accent6"/>
                </a:solidFill>
              </a:defRPr>
            </a:lvl1pPr>
          </a:lstStyle>
          <a:p>
            <a:r>
              <a:rPr lang="en-US" smtClean="0"/>
              <a:t>INSERT MAIN TITLE HERE – UP TO 2 FULL-WIDTH LINES (ALL CAPS)</a:t>
            </a:r>
            <a:endParaRPr lang="en-US" dirty="0"/>
          </a:p>
        </p:txBody>
      </p:sp>
      <p:sp>
        <p:nvSpPr>
          <p:cNvPr id="3" name="Subtitle 2"/>
          <p:cNvSpPr>
            <a:spLocks noGrp="1"/>
          </p:cNvSpPr>
          <p:nvPr>
            <p:ph type="subTitle" idx="1" hasCustomPrompt="1"/>
          </p:nvPr>
        </p:nvSpPr>
        <p:spPr>
          <a:xfrm>
            <a:off x="365125" y="2626207"/>
            <a:ext cx="8347075" cy="440164"/>
          </a:xfrm>
        </p:spPr>
        <p:txBody>
          <a:bodyPr anchor="ctr"/>
          <a:lstStyle>
            <a:lvl1pPr marL="0" indent="0" algn="l">
              <a:spcBef>
                <a:spcPts val="0"/>
              </a:spcBef>
              <a:buNone/>
              <a:defRPr sz="14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Insert Sub-Title Here – Up To 2 Lines (Initial Caps)</a:t>
            </a:r>
            <a:endParaRPr lang="en-US" dirty="0"/>
          </a:p>
        </p:txBody>
      </p:sp>
      <p:sp>
        <p:nvSpPr>
          <p:cNvPr id="7" name="Text Placeholder 5"/>
          <p:cNvSpPr>
            <a:spLocks noGrp="1"/>
          </p:cNvSpPr>
          <p:nvPr>
            <p:ph type="body" sz="quarter" idx="14" hasCustomPrompt="1"/>
          </p:nvPr>
        </p:nvSpPr>
        <p:spPr>
          <a:xfrm>
            <a:off x="365125" y="4059936"/>
            <a:ext cx="8329613" cy="760868"/>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smtClean="0"/>
              <a:t>Presenter Name 1</a:t>
            </a:r>
          </a:p>
          <a:p>
            <a:pPr lvl="2"/>
            <a:r>
              <a:rPr lang="en-US" smtClean="0"/>
              <a:t>Presenter Name 2</a:t>
            </a:r>
          </a:p>
          <a:p>
            <a:pPr lvl="4"/>
            <a:r>
              <a:rPr lang="en-US" smtClean="0"/>
              <a:t>Presenter Name 3</a:t>
            </a:r>
            <a:endParaRPr lang="en-US"/>
          </a:p>
        </p:txBody>
      </p:sp>
      <p:sp>
        <p:nvSpPr>
          <p:cNvPr id="9" name="Date Placeholder 3"/>
          <p:cNvSpPr>
            <a:spLocks noGrp="1"/>
          </p:cNvSpPr>
          <p:nvPr>
            <p:ph type="dt" sz="half" idx="2"/>
          </p:nvPr>
        </p:nvSpPr>
        <p:spPr>
          <a:xfrm>
            <a:off x="365125" y="3493008"/>
            <a:ext cx="8347075" cy="274637"/>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dirty="0">
              <a:solidFill>
                <a:srgbClr val="000000">
                  <a:lumMod val="50000"/>
                  <a:lumOff val="50000"/>
                </a:srgbClr>
              </a:solidFill>
            </a:endParaRPr>
          </a:p>
        </p:txBody>
      </p:sp>
      <p:cxnSp>
        <p:nvCxnSpPr>
          <p:cNvPr id="11" name="Straight Connector 10"/>
          <p:cNvCxnSpPr/>
          <p:nvPr userDrawn="1"/>
        </p:nvCxnSpPr>
        <p:spPr>
          <a:xfrm>
            <a:off x="365125"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16459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7879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3"/>
          </a:solidFill>
        </p:spPr>
        <p:txBody>
          <a:bodyPr lIns="365760" tIns="685800" rIns="365760" bIns="1828800"/>
          <a:lstStyle>
            <a:lvl1pPr marL="0" indent="0">
              <a:lnSpc>
                <a:spcPts val="3400"/>
              </a:lnSpc>
              <a:spcBef>
                <a:spcPts val="600"/>
              </a:spcBef>
              <a:buNone/>
              <a:defRPr lang="en-US" sz="3000" kern="120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smtClean="0"/>
              <a:t>CLICK TO EDIT TEXT</a:t>
            </a:r>
          </a:p>
        </p:txBody>
      </p:sp>
    </p:spTree>
    <p:extLst>
      <p:ext uri="{BB962C8B-B14F-4D97-AF65-F5344CB8AC3E}">
        <p14:creationId xmlns:p14="http://schemas.microsoft.com/office/powerpoint/2010/main" val="311340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4" y="1289050"/>
            <a:ext cx="8329613" cy="3389313"/>
          </a:xfrm>
        </p:spPr>
        <p:txBody>
          <a:bodyPr/>
          <a:lstStyle>
            <a:lvl1pPr>
              <a:spcBef>
                <a:spcPts val="336"/>
              </a:spcBef>
              <a:defRPr sz="1400" b="0"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dirty="0" smtClean="0"/>
              <a:t>Insert bullet list at full-width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5" name="Footer Placeholder 4"/>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4" y="472180"/>
            <a:ext cx="8329613" cy="646646"/>
          </a:xfrm>
        </p:spPr>
        <p:txBody>
          <a:bodyPr/>
          <a:lstStyle/>
          <a:p>
            <a:r>
              <a:rPr lang="en-US" smtClean="0"/>
              <a:t>insert headline here – up to 2 full width lines (all caps)</a:t>
            </a:r>
            <a:endParaRPr lang="en-US"/>
          </a:p>
        </p:txBody>
      </p:sp>
    </p:spTree>
    <p:extLst>
      <p:ext uri="{BB962C8B-B14F-4D97-AF65-F5344CB8AC3E}">
        <p14:creationId xmlns:p14="http://schemas.microsoft.com/office/powerpoint/2010/main" val="293578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4" y="1139720"/>
            <a:ext cx="8329613" cy="298660"/>
          </a:xfrm>
        </p:spPr>
        <p:txBody>
          <a:bodyPr/>
          <a:lstStyle>
            <a:lvl1pPr>
              <a:lnSpc>
                <a:spcPts val="1500"/>
              </a:lnSpc>
              <a:spcBef>
                <a:spcPts val="0"/>
              </a:spcBef>
              <a:defRPr sz="1400" b="1"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dirty="0" smtClean="0"/>
              <a:t>Insert bullet list at full-width </a:t>
            </a:r>
            <a:r>
              <a:rPr lang="en-US" smtClean="0"/>
              <a:t>of slide</a:t>
            </a:r>
            <a:endParaRPr lang="en-US" dirty="0" smtClean="0"/>
          </a:p>
        </p:txBody>
      </p:sp>
      <p:sp>
        <p:nvSpPr>
          <p:cNvPr id="5" name="Footer Placeholder 4"/>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365125" y="1528723"/>
            <a:ext cx="8347075" cy="3166203"/>
          </a:xfrm>
        </p:spPr>
        <p:txBody>
          <a:bodyPr/>
          <a:lstStyle>
            <a:lvl1pPr>
              <a:spcBef>
                <a:spcPts val="336"/>
              </a:spcBef>
              <a:defRPr sz="1300"/>
            </a:lvl1pPr>
            <a:lvl2pPr>
              <a:spcBef>
                <a:spcPts val="336"/>
              </a:spcBef>
              <a:defRPr sz="1300"/>
            </a:lvl2pPr>
            <a:lvl3pPr>
              <a:spcBef>
                <a:spcPts val="336"/>
              </a:spcBef>
              <a:defRPr sz="1200"/>
            </a:lvl3pPr>
            <a:lvl4pPr>
              <a:spcBef>
                <a:spcPts val="336"/>
              </a:spcBef>
              <a:defRPr sz="1100"/>
            </a:lvl4pPr>
            <a:lvl5pPr>
              <a:spcBef>
                <a:spcPts val="336"/>
              </a:spcBef>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365124" y="472180"/>
            <a:ext cx="8329613" cy="646646"/>
          </a:xfrm>
        </p:spPr>
        <p:txBody>
          <a:bodyPr/>
          <a:lstStyle/>
          <a:p>
            <a:r>
              <a:rPr lang="en-US" smtClean="0"/>
              <a:t>insert headline here – up to 2 full width lines (all caps)</a:t>
            </a:r>
            <a:endParaRPr lang="en-US"/>
          </a:p>
        </p:txBody>
      </p:sp>
    </p:spTree>
    <p:extLst>
      <p:ext uri="{BB962C8B-B14F-4D97-AF65-F5344CB8AC3E}">
        <p14:creationId xmlns:p14="http://schemas.microsoft.com/office/powerpoint/2010/main" val="1158674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3665538" y="534708"/>
            <a:ext cx="5046662" cy="4151592"/>
          </a:xfrm>
        </p:spPr>
        <p:txBody>
          <a:bodyPr/>
          <a:lstStyle>
            <a:lvl1pPr>
              <a:defRPr/>
            </a:lvl1pPr>
          </a:lstStyle>
          <a:p>
            <a:pPr lvl="0"/>
            <a:r>
              <a:rPr lang="en-US" dirty="0" smtClean="0"/>
              <a:t>Insert bullet list at 2/3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3" name="Title 2"/>
          <p:cNvSpPr>
            <a:spLocks noGrp="1"/>
          </p:cNvSpPr>
          <p:nvPr>
            <p:ph type="title" hasCustomPrompt="1"/>
          </p:nvPr>
        </p:nvSpPr>
        <p:spPr>
          <a:xfrm>
            <a:off x="365125" y="472463"/>
            <a:ext cx="3170238" cy="646646"/>
          </a:xfrm>
          <a:prstGeom prst="rect">
            <a:avLst/>
          </a:prstGeom>
        </p:spPr>
        <p:txBody>
          <a:bodyPr anchor="t"/>
          <a:lstStyle/>
          <a:p>
            <a:r>
              <a:rPr lang="en-US" smtClean="0"/>
              <a:t>INSERT headline -  TWO LINES all caps</a:t>
            </a:r>
            <a:endParaRPr lang="en-US" dirty="0"/>
          </a:p>
        </p:txBody>
      </p:sp>
    </p:spTree>
    <p:extLst>
      <p:ext uri="{BB962C8B-B14F-4D97-AF65-F5344CB8AC3E}">
        <p14:creationId xmlns:p14="http://schemas.microsoft.com/office/powerpoint/2010/main" val="185907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365125" y="871710"/>
            <a:ext cx="8329613" cy="450099"/>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dirty="0" smtClean="0"/>
              <a:t>Insert sub-headline or explanatory copy here – up to 2 full-width lines.</a:t>
            </a:r>
            <a:endParaRPr lang="en-US" dirty="0"/>
          </a:p>
        </p:txBody>
      </p:sp>
      <p:sp>
        <p:nvSpPr>
          <p:cNvPr id="7" name="Content Placeholder 6"/>
          <p:cNvSpPr>
            <a:spLocks noGrp="1"/>
          </p:cNvSpPr>
          <p:nvPr>
            <p:ph sz="quarter" idx="17" hasCustomPrompt="1"/>
          </p:nvPr>
        </p:nvSpPr>
        <p:spPr>
          <a:xfrm>
            <a:off x="365124" y="1462088"/>
            <a:ext cx="8329613" cy="3216275"/>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dirty="0" smtClean="0"/>
              <a:t>Click icon to insert visual element here at full-width of slide.</a:t>
            </a:r>
            <a:endParaRPr lang="en-US" dirty="0"/>
          </a:p>
        </p:txBody>
      </p:sp>
      <p:sp>
        <p:nvSpPr>
          <p:cNvPr id="6" name="Title 5"/>
          <p:cNvSpPr>
            <a:spLocks noGrp="1"/>
          </p:cNvSpPr>
          <p:nvPr>
            <p:ph type="title" hasCustomPrompt="1"/>
          </p:nvPr>
        </p:nvSpPr>
        <p:spPr>
          <a:xfrm>
            <a:off x="365124" y="472180"/>
            <a:ext cx="8329613" cy="381930"/>
          </a:xfrm>
        </p:spPr>
        <p:txBody>
          <a:bodyPr/>
          <a:lstStyle/>
          <a:p>
            <a:r>
              <a:rPr lang="en-US" smtClean="0"/>
              <a:t>insert headline here – up to 1 full-width line</a:t>
            </a:r>
            <a:endParaRPr lang="en-US"/>
          </a:p>
        </p:txBody>
      </p:sp>
    </p:spTree>
    <p:extLst>
      <p:ext uri="{BB962C8B-B14F-4D97-AF65-F5344CB8AC3E}">
        <p14:creationId xmlns:p14="http://schemas.microsoft.com/office/powerpoint/2010/main" val="1167730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1864704"/>
            <a:ext cx="8347074" cy="711809"/>
          </a:xfrm>
          <a:prstGeom prst="rect">
            <a:avLst/>
          </a:prstGeom>
        </p:spPr>
        <p:txBody>
          <a:bodyPr anchor="ctr"/>
          <a:lstStyle>
            <a:lvl1pPr>
              <a:lnSpc>
                <a:spcPts val="2300"/>
              </a:lnSpc>
              <a:defRPr sz="2300" b="0" baseline="0">
                <a:solidFill>
                  <a:schemeClr val="accent6"/>
                </a:solidFill>
              </a:defRPr>
            </a:lvl1pPr>
          </a:lstStyle>
          <a:p>
            <a:r>
              <a:rPr lang="en-US" smtClean="0"/>
              <a:t>INSERT MAIN TITLE HERE – UP TO 2 FULL-WIDTH LINES (ALL CAPS)</a:t>
            </a:r>
            <a:endParaRPr lang="en-US" dirty="0"/>
          </a:p>
        </p:txBody>
      </p:sp>
      <p:sp>
        <p:nvSpPr>
          <p:cNvPr id="3" name="Subtitle 2"/>
          <p:cNvSpPr>
            <a:spLocks noGrp="1"/>
          </p:cNvSpPr>
          <p:nvPr>
            <p:ph type="subTitle" idx="1" hasCustomPrompt="1"/>
          </p:nvPr>
        </p:nvSpPr>
        <p:spPr>
          <a:xfrm>
            <a:off x="365125" y="2626207"/>
            <a:ext cx="8347075" cy="440164"/>
          </a:xfrm>
        </p:spPr>
        <p:txBody>
          <a:bodyPr anchor="ctr"/>
          <a:lstStyle>
            <a:lvl1pPr marL="0" indent="0" algn="l">
              <a:spcBef>
                <a:spcPts val="0"/>
              </a:spcBef>
              <a:buNone/>
              <a:defRPr sz="1400" b="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Insert Sub-Title Here – Up To 2 Lines (Initial Caps)</a:t>
            </a:r>
            <a:endParaRPr lang="en-US" dirty="0"/>
          </a:p>
        </p:txBody>
      </p:sp>
      <p:sp>
        <p:nvSpPr>
          <p:cNvPr id="7" name="Text Placeholder 5"/>
          <p:cNvSpPr>
            <a:spLocks noGrp="1"/>
          </p:cNvSpPr>
          <p:nvPr>
            <p:ph type="body" sz="quarter" idx="14" hasCustomPrompt="1"/>
          </p:nvPr>
        </p:nvSpPr>
        <p:spPr>
          <a:xfrm>
            <a:off x="365125" y="4059936"/>
            <a:ext cx="8329613" cy="760868"/>
          </a:xfrm>
        </p:spPr>
        <p:txBody>
          <a:bodyPr/>
          <a:lstStyle>
            <a:lvl1pPr marL="1588" indent="0">
              <a:lnSpc>
                <a:spcPts val="1700"/>
              </a:lnSpc>
              <a:spcBef>
                <a:spcPts val="0"/>
              </a:spcBef>
              <a:buNone/>
              <a:defRPr sz="1200">
                <a:solidFill>
                  <a:schemeClr val="accent6">
                    <a:lumMod val="50000"/>
                    <a:lumOff val="50000"/>
                  </a:schemeClr>
                </a:solidFill>
              </a:defRPr>
            </a:lvl1pPr>
            <a:lvl2pPr marL="1588" indent="0">
              <a:lnSpc>
                <a:spcPts val="1700"/>
              </a:lnSpc>
              <a:spcBef>
                <a:spcPts val="0"/>
              </a:spcBef>
              <a:buFont typeface="Arial" panose="020B0604020202020204" pitchFamily="34" charset="0"/>
              <a:buNone/>
              <a:defRPr sz="1200">
                <a:solidFill>
                  <a:schemeClr val="bg1"/>
                </a:solidFill>
              </a:defRPr>
            </a:lvl2pPr>
            <a:lvl3pPr marL="1588" indent="0">
              <a:lnSpc>
                <a:spcPts val="1700"/>
              </a:lnSpc>
              <a:spcBef>
                <a:spcPts val="0"/>
              </a:spcBef>
              <a:buNone/>
              <a:defRPr sz="1200">
                <a:solidFill>
                  <a:schemeClr val="accent6">
                    <a:lumMod val="50000"/>
                    <a:lumOff val="50000"/>
                  </a:schemeClr>
                </a:solidFill>
              </a:defRPr>
            </a:lvl3pPr>
            <a:lvl4pPr marL="1588" indent="0">
              <a:lnSpc>
                <a:spcPts val="1700"/>
              </a:lnSpc>
              <a:spcBef>
                <a:spcPts val="0"/>
              </a:spcBef>
              <a:buNone/>
              <a:defRPr sz="1200">
                <a:solidFill>
                  <a:schemeClr val="bg1"/>
                </a:solidFill>
              </a:defRPr>
            </a:lvl4pPr>
            <a:lvl5pPr marL="1588" indent="0">
              <a:lnSpc>
                <a:spcPts val="1700"/>
              </a:lnSpc>
              <a:spcBef>
                <a:spcPts val="0"/>
              </a:spcBef>
              <a:buNone/>
              <a:defRPr sz="1200">
                <a:solidFill>
                  <a:schemeClr val="accent6">
                    <a:lumMod val="50000"/>
                    <a:lumOff val="50000"/>
                  </a:schemeClr>
                </a:solidFill>
              </a:defRPr>
            </a:lvl5pPr>
          </a:lstStyle>
          <a:p>
            <a:pPr lvl="0"/>
            <a:r>
              <a:rPr lang="en-US" smtClean="0"/>
              <a:t>Presenter Name 1</a:t>
            </a:r>
          </a:p>
          <a:p>
            <a:pPr lvl="2"/>
            <a:r>
              <a:rPr lang="en-US" smtClean="0"/>
              <a:t>Presenter Name 2</a:t>
            </a:r>
          </a:p>
          <a:p>
            <a:pPr lvl="4"/>
            <a:r>
              <a:rPr lang="en-US" smtClean="0"/>
              <a:t>Presenter Name 3</a:t>
            </a:r>
            <a:endParaRPr lang="en-US"/>
          </a:p>
        </p:txBody>
      </p:sp>
      <p:sp>
        <p:nvSpPr>
          <p:cNvPr id="9" name="Date Placeholder 3"/>
          <p:cNvSpPr>
            <a:spLocks noGrp="1"/>
          </p:cNvSpPr>
          <p:nvPr>
            <p:ph type="dt" sz="half" idx="2"/>
          </p:nvPr>
        </p:nvSpPr>
        <p:spPr>
          <a:xfrm>
            <a:off x="365125" y="3493008"/>
            <a:ext cx="8347075" cy="274637"/>
          </a:xfrm>
          <a:prstGeom prst="rect">
            <a:avLst/>
          </a:prstGeom>
        </p:spPr>
        <p:txBody>
          <a:bodyPr vert="horz" lIns="0" tIns="0" rIns="0" bIns="0" rtlCol="0" anchor="ctr"/>
          <a:lstStyle>
            <a:lvl1pPr algn="l">
              <a:defRPr sz="1200">
                <a:solidFill>
                  <a:schemeClr val="accent6">
                    <a:lumMod val="50000"/>
                    <a:lumOff val="50000"/>
                  </a:schemeClr>
                </a:solidFill>
                <a:latin typeface="Arial" panose="020B0604020202020204" pitchFamily="34" charset="0"/>
                <a:cs typeface="Arial" panose="020B0604020202020204" pitchFamily="34" charset="0"/>
              </a:defRPr>
            </a:lvl1pPr>
          </a:lstStyle>
          <a:p>
            <a:endParaRPr lang="en-US" dirty="0">
              <a:solidFill>
                <a:srgbClr val="000000">
                  <a:lumMod val="50000"/>
                  <a:lumOff val="50000"/>
                </a:srgbClr>
              </a:solidFill>
            </a:endParaRPr>
          </a:p>
        </p:txBody>
      </p:sp>
      <p:cxnSp>
        <p:nvCxnSpPr>
          <p:cNvPr id="11" name="Straight Connector 10"/>
          <p:cNvCxnSpPr/>
          <p:nvPr userDrawn="1"/>
        </p:nvCxnSpPr>
        <p:spPr>
          <a:xfrm>
            <a:off x="365125"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164592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Footer Placeholder 3"/>
          <p:cNvSpPr>
            <a:spLocks noGrp="1"/>
          </p:cNvSpPr>
          <p:nvPr>
            <p:ph type="ftr" sz="quarter" idx="15"/>
          </p:nvPr>
        </p:nvSpPr>
        <p:spPr>
          <a:xfrm>
            <a:off x="5816600" y="4895959"/>
            <a:ext cx="2895600" cy="155598"/>
          </a:xfrm>
        </p:spPr>
        <p:txBody>
          <a:bodyPr/>
          <a:lstStyle>
            <a:lvl1pPr>
              <a:defRPr sz="500"/>
            </a:lvl1pPr>
          </a:lstStyle>
          <a:p>
            <a:pPr algn="r"/>
            <a:r>
              <a:rPr lang="en-US" smtClean="0"/>
              <a:t>© Bill &amp; Melinda Gates Foundation      |</a:t>
            </a:r>
            <a:endParaRPr lang="en-US" dirty="0"/>
          </a:p>
        </p:txBody>
      </p:sp>
    </p:spTree>
    <p:extLst>
      <p:ext uri="{BB962C8B-B14F-4D97-AF65-F5344CB8AC3E}">
        <p14:creationId xmlns:p14="http://schemas.microsoft.com/office/powerpoint/2010/main" val="156342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289050"/>
            <a:ext cx="5038726" cy="3389313"/>
          </a:xfrm>
        </p:spPr>
        <p:txBody>
          <a:bodyPr/>
          <a:lstStyle>
            <a:lvl1pPr>
              <a:defRPr baseline="0"/>
            </a:lvl1pPr>
          </a:lstStyle>
          <a:p>
            <a:pPr lvl="0"/>
            <a:r>
              <a:rPr lang="en-US" dirty="0" smtClean="0"/>
              <a:t>Click an icon to insert a visual here at 2/3 width of slide</a:t>
            </a:r>
            <a:endParaRPr lang="en-US" dirty="0"/>
          </a:p>
        </p:txBody>
      </p:sp>
      <p:sp>
        <p:nvSpPr>
          <p:cNvPr id="7" name="Text Placeholder 7"/>
          <p:cNvSpPr>
            <a:spLocks noGrp="1"/>
          </p:cNvSpPr>
          <p:nvPr>
            <p:ph type="body" sz="quarter" idx="13" hasCustomPrompt="1"/>
          </p:nvPr>
        </p:nvSpPr>
        <p:spPr>
          <a:xfrm>
            <a:off x="365125" y="1289050"/>
            <a:ext cx="3170238" cy="3389313"/>
          </a:xfrm>
        </p:spPr>
        <p:txBody>
          <a:bodyPr/>
          <a:lstStyle>
            <a:lvl1pPr>
              <a:spcBef>
                <a:spcPts val="336"/>
              </a:spcBef>
              <a:spcAft>
                <a:spcPts val="0"/>
              </a:spcAft>
              <a:defRPr sz="1400" b="0"/>
            </a:lvl1pPr>
            <a:lvl2pPr>
              <a:spcBef>
                <a:spcPts val="336"/>
              </a:spcBef>
              <a:spcAft>
                <a:spcPts val="0"/>
              </a:spcAft>
              <a:defRPr sz="1300" baseline="0"/>
            </a:lvl2pPr>
            <a:lvl3pPr>
              <a:spcBef>
                <a:spcPts val="336"/>
              </a:spcBef>
              <a:spcAft>
                <a:spcPts val="0"/>
              </a:spcAft>
              <a:buClr>
                <a:srgbClr val="3086AB"/>
              </a:buClr>
              <a:defRPr/>
            </a:lvl3pPr>
            <a:lvl4pPr marL="515937" indent="-171450">
              <a:spcBef>
                <a:spcPts val="336"/>
              </a:spcBef>
              <a:spcAft>
                <a:spcPts val="0"/>
              </a:spcAft>
              <a:buFont typeface="Arial" panose="020B0604020202020204" pitchFamily="34" charset="0"/>
              <a:buChar char="-"/>
              <a:defRPr baseline="0"/>
            </a:lvl4pPr>
            <a:lvl5pPr>
              <a:spcBef>
                <a:spcPts val="336"/>
              </a:spcBef>
              <a:spcAft>
                <a:spcPts val="0"/>
              </a:spcAft>
              <a:defRPr/>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6" name="Footer Placeholder 5"/>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4" y="472180"/>
            <a:ext cx="8329613" cy="646646"/>
          </a:xfrm>
        </p:spPr>
        <p:txBody>
          <a:bodyPr/>
          <a:lstStyle/>
          <a:p>
            <a:r>
              <a:rPr lang="en-US" smtClean="0"/>
              <a:t>insert headline here – up to 2 full width lines (all caps)</a:t>
            </a:r>
            <a:endParaRPr lang="en-US"/>
          </a:p>
        </p:txBody>
      </p:sp>
    </p:spTree>
    <p:extLst>
      <p:ext uri="{BB962C8B-B14F-4D97-AF65-F5344CB8AC3E}">
        <p14:creationId xmlns:p14="http://schemas.microsoft.com/office/powerpoint/2010/main" val="183701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336"/>
              </a:spcBef>
              <a:spcAft>
                <a:spcPts val="0"/>
              </a:spcAft>
              <a:buClr>
                <a:srgbClr val="2F85AA"/>
              </a:buClr>
              <a:defRPr sz="1400" b="0" baseline="0"/>
            </a:lvl1pPr>
            <a:lvl2pPr>
              <a:spcBef>
                <a:spcPts val="336"/>
              </a:spcBef>
              <a:spcAft>
                <a:spcPts val="0"/>
              </a:spcAft>
              <a:defRPr sz="1300" baseline="0"/>
            </a:lvl2pPr>
            <a:lvl3pPr>
              <a:spcBef>
                <a:spcPts val="336"/>
              </a:spcBef>
              <a:spcAft>
                <a:spcPts val="0"/>
              </a:spcAft>
              <a:buClr>
                <a:srgbClr val="3086AB"/>
              </a:buClr>
              <a:defRPr baseline="0"/>
            </a:lvl3pPr>
            <a:lvl4pPr marL="515937" indent="-171450">
              <a:spcBef>
                <a:spcPts val="336"/>
              </a:spcBef>
              <a:spcAft>
                <a:spcPts val="0"/>
              </a:spcAft>
              <a:buFont typeface="Arial" panose="020B0604020202020204" pitchFamily="34" charset="0"/>
              <a:buChar char="-"/>
              <a:defRPr baseline="0"/>
            </a:lvl4pPr>
            <a:lvl5pPr marL="685800" indent="-171450">
              <a:spcBef>
                <a:spcPts val="336"/>
              </a:spcBef>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Footer Placeholder 1"/>
          <p:cNvSpPr>
            <a:spLocks noGrp="1"/>
          </p:cNvSpPr>
          <p:nvPr>
            <p:ph type="ftr" sz="quarter" idx="15"/>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hasCustomPrompt="1"/>
          </p:nvPr>
        </p:nvSpPr>
        <p:spPr/>
        <p:txBody>
          <a:bodyPr/>
          <a:lstStyle/>
          <a:p>
            <a:r>
              <a:rPr lang="en-US" smtClean="0"/>
              <a:t>INSERT headline -  TWO LINES all caps</a:t>
            </a:r>
            <a:endParaRPr lang="en-US"/>
          </a:p>
        </p:txBody>
      </p:sp>
      <p:sp>
        <p:nvSpPr>
          <p:cNvPr id="7" name="Content Placeholder 2"/>
          <p:cNvSpPr>
            <a:spLocks noGrp="1"/>
          </p:cNvSpPr>
          <p:nvPr>
            <p:ph idx="1" hasCustomPrompt="1"/>
          </p:nvPr>
        </p:nvSpPr>
        <p:spPr>
          <a:xfrm>
            <a:off x="3656013" y="488950"/>
            <a:ext cx="5038726" cy="4189413"/>
          </a:xfrm>
        </p:spPr>
        <p:txBody>
          <a:bodyPr/>
          <a:lstStyle>
            <a:lvl1pPr>
              <a:defRPr baseline="0"/>
            </a:lvl1pPr>
          </a:lstStyle>
          <a:p>
            <a:pPr lvl="0"/>
            <a:r>
              <a:rPr lang="en-US" dirty="0" smtClean="0"/>
              <a:t>Click an icon to insert a visual here at 2/3 width of slide</a:t>
            </a:r>
            <a:endParaRPr lang="en-US" dirty="0"/>
          </a:p>
        </p:txBody>
      </p:sp>
    </p:spTree>
    <p:extLst>
      <p:ext uri="{BB962C8B-B14F-4D97-AF65-F5344CB8AC3E}">
        <p14:creationId xmlns:p14="http://schemas.microsoft.com/office/powerpoint/2010/main" val="340428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336"/>
              </a:spcBef>
              <a:spcAft>
                <a:spcPts val="0"/>
              </a:spcAft>
              <a:buClr>
                <a:srgbClr val="2F85AA"/>
              </a:buClr>
              <a:defRPr sz="1400" b="0" baseline="0"/>
            </a:lvl1pPr>
            <a:lvl2pPr>
              <a:spcBef>
                <a:spcPts val="336"/>
              </a:spcBef>
              <a:spcAft>
                <a:spcPts val="0"/>
              </a:spcAft>
              <a:defRPr sz="1300" baseline="0"/>
            </a:lvl2pPr>
            <a:lvl3pPr>
              <a:spcBef>
                <a:spcPts val="336"/>
              </a:spcBef>
              <a:spcAft>
                <a:spcPts val="0"/>
              </a:spcAft>
              <a:buClr>
                <a:srgbClr val="3086AB"/>
              </a:buClr>
              <a:defRPr baseline="0"/>
            </a:lvl3pPr>
            <a:lvl4pPr marL="515937" indent="-171450">
              <a:spcBef>
                <a:spcPts val="336"/>
              </a:spcBef>
              <a:spcAft>
                <a:spcPts val="0"/>
              </a:spcAft>
              <a:buFont typeface="Arial" panose="020B0604020202020204" pitchFamily="34" charset="0"/>
              <a:buChar char="-"/>
              <a:defRPr baseline="0"/>
            </a:lvl4pPr>
            <a:lvl5pPr marL="685800" indent="-171450">
              <a:spcBef>
                <a:spcPts val="336"/>
              </a:spcBef>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7" name="Picture Placeholder 6"/>
          <p:cNvSpPr>
            <a:spLocks noGrp="1"/>
          </p:cNvSpPr>
          <p:nvPr>
            <p:ph type="pic" sz="quarter" idx="14"/>
          </p:nvPr>
        </p:nvSpPr>
        <p:spPr>
          <a:xfrm>
            <a:off x="3656013" y="0"/>
            <a:ext cx="5487987" cy="5143500"/>
          </a:xfrm>
        </p:spPr>
        <p:txBody>
          <a:bodyPr tIns="822960"/>
          <a:lstStyle>
            <a:lvl1pPr marL="0" indent="0" algn="ctr">
              <a:buNone/>
              <a:defRPr baseline="0"/>
            </a:lvl1pPr>
          </a:lstStyle>
          <a:p>
            <a:endParaRPr lang="en-US" dirty="0" smtClean="0"/>
          </a:p>
          <a:p>
            <a:endParaRPr lang="en-US" dirty="0" smtClean="0"/>
          </a:p>
          <a:p>
            <a:endParaRPr lang="en-US" dirty="0" smtClean="0"/>
          </a:p>
          <a:p>
            <a:endParaRPr lang="en-US" dirty="0" smtClean="0"/>
          </a:p>
          <a:p>
            <a:r>
              <a:rPr lang="en-US" dirty="0" smtClean="0"/>
              <a:t>Click on the icon to insert a new photo</a:t>
            </a:r>
            <a:endParaRPr lang="en-US" dirty="0"/>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5"/>
          <p:cNvSpPr>
            <a:spLocks noGrp="1"/>
          </p:cNvSpPr>
          <p:nvPr>
            <p:ph type="title" hasCustomPrompt="1"/>
          </p:nvPr>
        </p:nvSpPr>
        <p:spPr/>
        <p:txBody>
          <a:bodyPr/>
          <a:lstStyle/>
          <a:p>
            <a:r>
              <a:rPr lang="en-US" smtClean="0"/>
              <a:t>INSERT headline -  TWO LINES all caps</a:t>
            </a:r>
            <a:endParaRPr lang="en-US"/>
          </a:p>
        </p:txBody>
      </p:sp>
    </p:spTree>
    <p:extLst>
      <p:ext uri="{BB962C8B-B14F-4D97-AF65-F5344CB8AC3E}">
        <p14:creationId xmlns:p14="http://schemas.microsoft.com/office/powerpoint/2010/main" val="1768402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5143500"/>
          </a:xfrm>
        </p:spPr>
        <p:txBody>
          <a:bodyPr lIns="182880" tIns="1828800"/>
          <a:lstStyle>
            <a:lvl1pPr marL="0" indent="0" algn="ctr">
              <a:buFontTx/>
              <a:buNone/>
              <a:defRPr baseline="0"/>
            </a:lvl1pPr>
          </a:lstStyle>
          <a:p>
            <a:r>
              <a:rPr lang="en-US" dirty="0" smtClean="0"/>
              <a:t>Click on the icon to insert </a:t>
            </a:r>
            <a:br>
              <a:rPr lang="en-US" dirty="0" smtClean="0"/>
            </a:br>
            <a:r>
              <a:rPr lang="en-US" dirty="0" smtClean="0"/>
              <a:t>a new full-frame photo.</a:t>
            </a:r>
            <a:endParaRPr lang="en-US" dirty="0"/>
          </a:p>
        </p:txBody>
      </p:sp>
    </p:spTree>
    <p:extLst>
      <p:ext uri="{BB962C8B-B14F-4D97-AF65-F5344CB8AC3E}">
        <p14:creationId xmlns:p14="http://schemas.microsoft.com/office/powerpoint/2010/main" val="397705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aphicFrame>
        <p:nvGraphicFramePr>
          <p:cNvPr id="8194" name="Rectangle 2" hidden="1"/>
          <p:cNvGraphicFramePr>
            <a:graphicFrameLocks/>
          </p:cNvGraphicFramePr>
          <p:nvPr>
            <p:custDataLst>
              <p:tags r:id="rId2"/>
            </p:custDataLst>
          </p:nvPr>
        </p:nvGraphicFramePr>
        <p:xfrm>
          <a:off x="-6350" y="0"/>
          <a:ext cx="158750" cy="119063"/>
        </p:xfrm>
        <a:graphic>
          <a:graphicData uri="http://schemas.openxmlformats.org/presentationml/2006/ole">
            <mc:AlternateContent xmlns:mc="http://schemas.openxmlformats.org/markup-compatibility/2006">
              <mc:Choice xmlns:v="urn:schemas-microsoft-com:vml" Requires="v">
                <p:oleObj spid="_x0000_s1041" r:id="rId8" imgW="0" imgH="0" progId="">
                  <p:embed/>
                </p:oleObj>
              </mc:Choice>
              <mc:Fallback>
                <p:oleObj r:id="rId8"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50" y="0"/>
                        <a:ext cx="158750" cy="119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195" name="Rectangle 8"/>
          <p:cNvSpPr>
            <a:spLocks noChangeArrowheads="1"/>
          </p:cNvSpPr>
          <p:nvPr userDrawn="1">
            <p:custDataLst>
              <p:tags r:id="rId3"/>
            </p:custDataLst>
          </p:nvPr>
        </p:nvSpPr>
        <p:spPr bwMode="auto">
          <a:xfrm>
            <a:off x="152400" y="2914650"/>
            <a:ext cx="8839200" cy="2171700"/>
          </a:xfrm>
          <a:prstGeom prst="rect">
            <a:avLst/>
          </a:prstGeom>
          <a:solidFill>
            <a:srgbClr val="C0AF00"/>
          </a:solidFill>
          <a:ln w="9525">
            <a:noFill/>
            <a:miter lim="800000"/>
            <a:headEnd/>
            <a:tailEnd/>
          </a:ln>
        </p:spPr>
        <p:txBody>
          <a:bodyPr wrap="none" anchor="ctr"/>
          <a:lstStyle/>
          <a:p>
            <a:pPr eaLnBrk="0" hangingPunct="0"/>
            <a:endParaRPr lang="en-GB" sz="2400">
              <a:solidFill>
                <a:srgbClr val="59452A"/>
              </a:solidFill>
              <a:latin typeface="FS Albert Bold" pitchFamily="80" charset="0"/>
              <a:ea typeface="MS PGothic" pitchFamily="34" charset="-128"/>
            </a:endParaRPr>
          </a:p>
        </p:txBody>
      </p:sp>
      <p:pic>
        <p:nvPicPr>
          <p:cNvPr id="8196" name="Picture 10" descr="AFI_logo"/>
          <p:cNvPicPr>
            <a:picLocks noChangeAspect="1" noChangeArrowheads="1"/>
          </p:cNvPicPr>
          <p:nvPr userDrawn="1">
            <p:custDataLst>
              <p:tags r:id="rId4"/>
            </p:custDataLst>
          </p:nvPr>
        </p:nvPicPr>
        <p:blipFill>
          <a:blip r:embed="rId9" cstate="print"/>
          <a:srcRect/>
          <a:stretch>
            <a:fillRect/>
          </a:stretch>
        </p:blipFill>
        <p:spPr bwMode="auto">
          <a:xfrm>
            <a:off x="228600" y="742950"/>
            <a:ext cx="7550150" cy="2083594"/>
          </a:xfrm>
          <a:prstGeom prst="rect">
            <a:avLst/>
          </a:prstGeom>
          <a:noFill/>
          <a:ln w="9525">
            <a:noFill/>
            <a:miter lim="800000"/>
            <a:headEnd/>
            <a:tailEnd/>
          </a:ln>
        </p:spPr>
      </p:pic>
      <p:sp>
        <p:nvSpPr>
          <p:cNvPr id="8197" name="Rectangle 5"/>
          <p:cNvSpPr>
            <a:spLocks noGrp="1" noChangeArrowheads="1"/>
          </p:cNvSpPr>
          <p:nvPr>
            <p:ph type="ctrTitle"/>
            <p:custDataLst>
              <p:tags r:id="rId5"/>
            </p:custDataLst>
          </p:nvPr>
        </p:nvSpPr>
        <p:spPr>
          <a:xfrm>
            <a:off x="366714" y="3257550"/>
            <a:ext cx="8410575" cy="1028700"/>
          </a:xfrm>
        </p:spPr>
        <p:txBody>
          <a:bodyPr anchor="t"/>
          <a:lstStyle>
            <a:lvl1pPr>
              <a:defRPr>
                <a:solidFill>
                  <a:schemeClr val="bg1"/>
                </a:solidFill>
              </a:defRPr>
            </a:lvl1pPr>
          </a:lstStyle>
          <a:p>
            <a:r>
              <a:rPr lang="en-GB"/>
              <a:t>Click to edit Master title style</a:t>
            </a:r>
          </a:p>
        </p:txBody>
      </p:sp>
      <p:sp>
        <p:nvSpPr>
          <p:cNvPr id="8198" name="Rectangle 6"/>
          <p:cNvSpPr>
            <a:spLocks noGrp="1" noChangeArrowheads="1"/>
          </p:cNvSpPr>
          <p:nvPr>
            <p:ph type="subTitle" idx="1"/>
            <p:custDataLst>
              <p:tags r:id="rId6"/>
            </p:custDataLst>
          </p:nvPr>
        </p:nvSpPr>
        <p:spPr>
          <a:xfrm>
            <a:off x="366714" y="4400550"/>
            <a:ext cx="8410575" cy="400050"/>
          </a:xfrm>
        </p:spPr>
        <p:txBody>
          <a:bodyPr/>
          <a:lstStyle>
            <a:lvl1pPr marL="0" indent="0">
              <a:buFontTx/>
              <a:buNone/>
              <a:defRPr>
                <a:solidFill>
                  <a:schemeClr val="bg1"/>
                </a:solidFill>
              </a:defRPr>
            </a:lvl1pPr>
          </a:lstStyle>
          <a:p>
            <a:r>
              <a:rPr lang="en-GB"/>
              <a:t>Click to edit Master subtitle style</a:t>
            </a:r>
          </a:p>
        </p:txBody>
      </p:sp>
    </p:spTree>
    <p:extLst>
      <p:ext uri="{BB962C8B-B14F-4D97-AF65-F5344CB8AC3E}">
        <p14:creationId xmlns:p14="http://schemas.microsoft.com/office/powerpoint/2010/main" val="11333600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3 Width Single Copy Block + Full-Bleed Photo">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3656012" y="0"/>
            <a:ext cx="5487987" cy="5143500"/>
          </a:xfrm>
        </p:spPr>
        <p:txBody>
          <a:bodyPr tIns="822960"/>
          <a:lstStyle>
            <a:lvl1pPr marL="0" indent="0" algn="ctr">
              <a:buNone/>
              <a:defRPr baseline="0"/>
            </a:lvl1pPr>
          </a:lstStyle>
          <a:p>
            <a:endParaRPr lang="en-US" dirty="0" smtClean="0"/>
          </a:p>
          <a:p>
            <a:endParaRPr lang="en-US" dirty="0" smtClean="0"/>
          </a:p>
          <a:p>
            <a:endParaRPr lang="en-US" dirty="0" smtClean="0"/>
          </a:p>
          <a:p>
            <a:endParaRPr lang="en-US" dirty="0" smtClean="0"/>
          </a:p>
          <a:p>
            <a:r>
              <a:rPr lang="en-US" dirty="0" smtClean="0"/>
              <a:t>Click icon to insert photo</a:t>
            </a:r>
            <a:endParaRPr lang="en-US" dirty="0"/>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Text Placeholder 2"/>
          <p:cNvSpPr>
            <a:spLocks noGrp="1"/>
          </p:cNvSpPr>
          <p:nvPr>
            <p:ph type="body" sz="quarter" idx="15" hasCustomPrompt="1"/>
          </p:nvPr>
        </p:nvSpPr>
        <p:spPr>
          <a:xfrm>
            <a:off x="365125" y="487325"/>
            <a:ext cx="3170238" cy="4604552"/>
          </a:xfrm>
        </p:spPr>
        <p:txBody>
          <a:bodyPr/>
          <a:lstStyle>
            <a:lvl1pPr marL="0" indent="0">
              <a:lnSpc>
                <a:spcPts val="2300"/>
              </a:lnSpc>
              <a:spcBef>
                <a:spcPts val="0"/>
              </a:spcBef>
              <a:buNone/>
              <a:defRPr sz="2300" baseline="0"/>
            </a:lvl1pPr>
            <a:lvl2pPr marL="0" indent="0">
              <a:lnSpc>
                <a:spcPct val="100000"/>
              </a:lnSpc>
              <a:spcBef>
                <a:spcPts val="1800"/>
              </a:spcBef>
              <a:buClr>
                <a:srgbClr val="2F85AA"/>
              </a:buClr>
              <a:buFont typeface="Wingdings" pitchFamily="2" charset="2"/>
              <a:buNone/>
              <a:defRPr sz="1400" b="0" baseline="0"/>
            </a:lvl2pPr>
            <a:lvl3pPr marL="0" indent="0">
              <a:spcBef>
                <a:spcPts val="1200"/>
              </a:spcBef>
              <a:spcAft>
                <a:spcPts val="600"/>
              </a:spcAft>
              <a:buClr>
                <a:srgbClr val="2F85AA"/>
              </a:buClr>
              <a:buFont typeface="Wingdings" pitchFamily="2" charset="2"/>
              <a:buNone/>
              <a:tabLst/>
              <a:defRPr sz="1400" b="1">
                <a:solidFill>
                  <a:schemeClr val="accent3">
                    <a:lumMod val="75000"/>
                  </a:schemeClr>
                </a:solidFill>
              </a:defRPr>
            </a:lvl3pPr>
            <a:lvl4pPr marL="0" indent="0">
              <a:lnSpc>
                <a:spcPts val="1500"/>
              </a:lnSpc>
              <a:spcBef>
                <a:spcPts val="0"/>
              </a:spcBef>
              <a:buClr>
                <a:srgbClr val="2F85AA"/>
              </a:buClr>
              <a:buNone/>
              <a:defRPr lang="en-US" sz="1100" kern="1200" baseline="0" smtClean="0">
                <a:solidFill>
                  <a:schemeClr val="accent6"/>
                </a:solidFill>
                <a:latin typeface="Arial" pitchFamily="34" charset="0"/>
                <a:ea typeface="+mn-ea"/>
                <a:cs typeface="Arial" pitchFamily="34" charset="0"/>
              </a:defRPr>
            </a:lvl4pPr>
            <a:lvl5pPr marL="174625" indent="-174625">
              <a:lnSpc>
                <a:spcPts val="1500"/>
              </a:lnSpc>
              <a:spcBef>
                <a:spcPts val="600"/>
              </a:spcBef>
              <a:buClr>
                <a:schemeClr val="accent3">
                  <a:lumMod val="75000"/>
                </a:schemeClr>
              </a:buClr>
              <a:defRPr/>
            </a:lvl5pPr>
          </a:lstStyle>
          <a:p>
            <a:pPr lvl="0"/>
            <a:r>
              <a:rPr lang="en-US" smtClean="0"/>
              <a:t>INSERT HEADLINE -  TWO LINES ALL CAPS</a:t>
            </a:r>
          </a:p>
          <a:p>
            <a:pPr lvl="1"/>
            <a:r>
              <a:rPr lang="en-US" smtClean="0"/>
              <a:t>Second level. Format for division slides. Use Increase List Level to access the body copy formatting.</a:t>
            </a:r>
          </a:p>
          <a:p>
            <a:pPr lvl="2"/>
            <a:r>
              <a:rPr lang="en-US" smtClean="0"/>
              <a:t>Programs</a:t>
            </a:r>
          </a:p>
          <a:p>
            <a:pPr lvl="3"/>
            <a:r>
              <a:rPr lang="en-US" smtClean="0"/>
              <a:t>Explanatory copy for strategies and initiatives</a:t>
            </a:r>
          </a:p>
          <a:p>
            <a:pPr lvl="4"/>
            <a:r>
              <a:rPr lang="en-US" smtClean="0"/>
              <a:t>Bullet copy for strategies and initiatives</a:t>
            </a:r>
            <a:endParaRPr lang="en-US"/>
          </a:p>
        </p:txBody>
      </p:sp>
    </p:spTree>
    <p:extLst>
      <p:ext uri="{BB962C8B-B14F-4D97-AF65-F5344CB8AC3E}">
        <p14:creationId xmlns:p14="http://schemas.microsoft.com/office/powerpoint/2010/main" val="338690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9144000" cy="5143500"/>
          </a:xfrm>
        </p:spPr>
        <p:txBody>
          <a:bodyPr lIns="8519109" tIns="3440409" rIns="0" bIns="0">
            <a:normAutofit/>
          </a:bodyPr>
          <a:lstStyle>
            <a:lvl1pPr marL="0" indent="0">
              <a:buNone/>
              <a:defRPr sz="1636">
                <a:latin typeface="Arial" panose="020B0604020202020204" pitchFamily="34" charset="0"/>
                <a:cs typeface="Arial" panose="020B0604020202020204" pitchFamily="34" charset="0"/>
              </a:defRPr>
            </a:lvl1pPr>
          </a:lstStyle>
          <a:p>
            <a:r>
              <a:rPr lang="en-US" dirty="0" smtClean="0"/>
              <a:t>Click on the icon to insert a </a:t>
            </a:r>
            <a:br>
              <a:rPr lang="en-US" dirty="0" smtClean="0"/>
            </a:br>
            <a:r>
              <a:rPr lang="en-US" dirty="0" smtClean="0"/>
              <a:t>new photo. Detailed instructions </a:t>
            </a:r>
            <a:br>
              <a:rPr lang="en-US" dirty="0" smtClean="0"/>
            </a:br>
            <a:r>
              <a:rPr lang="en-US" dirty="0" smtClean="0"/>
              <a:t>can be found on the slide titled</a:t>
            </a:r>
            <a:br>
              <a:rPr lang="en-US" dirty="0" smtClean="0"/>
            </a:br>
            <a:r>
              <a:rPr lang="en-US" dirty="0" smtClean="0"/>
              <a:t>“CHANGING THE PHOTO ON </a:t>
            </a:r>
            <a:br>
              <a:rPr lang="en-US" dirty="0" smtClean="0"/>
            </a:br>
            <a:r>
              <a:rPr lang="en-US" dirty="0" smtClean="0"/>
              <a:t>YOUR TITLE SLIDE.”</a:t>
            </a:r>
          </a:p>
        </p:txBody>
      </p:sp>
      <p:sp>
        <p:nvSpPr>
          <p:cNvPr id="2" name="Title 1"/>
          <p:cNvSpPr>
            <a:spLocks noGrp="1"/>
          </p:cNvSpPr>
          <p:nvPr>
            <p:ph type="ctrTitle" hasCustomPrompt="1"/>
          </p:nvPr>
        </p:nvSpPr>
        <p:spPr>
          <a:xfrm>
            <a:off x="365126" y="2058490"/>
            <a:ext cx="4140200" cy="847549"/>
          </a:xfrm>
        </p:spPr>
        <p:txBody>
          <a:bodyPr/>
          <a:lstStyle>
            <a:lvl1pPr>
              <a:defRPr b="0">
                <a:solidFill>
                  <a:schemeClr val="bg1"/>
                </a:solidFill>
              </a:defRPr>
            </a:lvl1pPr>
          </a:lstStyle>
          <a:p>
            <a:r>
              <a:rPr lang="en-US" smtClean="0"/>
              <a:t>INSERT MAIN TITLE HERE – UP TO 2 LINES (ALL CAPS)</a:t>
            </a:r>
            <a:endParaRPr lang="en-US" dirty="0"/>
          </a:p>
        </p:txBody>
      </p:sp>
      <p:sp>
        <p:nvSpPr>
          <p:cNvPr id="3" name="Subtitle 2"/>
          <p:cNvSpPr>
            <a:spLocks noGrp="1"/>
          </p:cNvSpPr>
          <p:nvPr>
            <p:ph type="subTitle" idx="1" hasCustomPrompt="1"/>
          </p:nvPr>
        </p:nvSpPr>
        <p:spPr>
          <a:xfrm>
            <a:off x="365126" y="2936049"/>
            <a:ext cx="4140200" cy="522515"/>
          </a:xfrm>
        </p:spPr>
        <p:txBody>
          <a:bodyPr/>
          <a:lstStyle>
            <a:lvl1pPr marL="0" indent="0" algn="l">
              <a:spcBef>
                <a:spcPts val="0"/>
              </a:spcBef>
              <a:buNone/>
              <a:defRPr sz="1279" b="0">
                <a:solidFill>
                  <a:schemeClr val="bg1"/>
                </a:solidFill>
              </a:defRPr>
            </a:lvl1pPr>
            <a:lvl2pPr marL="418911" indent="0" algn="ctr">
              <a:buNone/>
              <a:defRPr>
                <a:solidFill>
                  <a:schemeClr val="tx1">
                    <a:tint val="75000"/>
                  </a:schemeClr>
                </a:solidFill>
              </a:defRPr>
            </a:lvl2pPr>
            <a:lvl3pPr marL="837823" indent="0" algn="ctr">
              <a:buNone/>
              <a:defRPr>
                <a:solidFill>
                  <a:schemeClr val="tx1">
                    <a:tint val="75000"/>
                  </a:schemeClr>
                </a:solidFill>
              </a:defRPr>
            </a:lvl3pPr>
            <a:lvl4pPr marL="1256733" indent="0" algn="ctr">
              <a:buNone/>
              <a:defRPr>
                <a:solidFill>
                  <a:schemeClr val="tx1">
                    <a:tint val="75000"/>
                  </a:schemeClr>
                </a:solidFill>
              </a:defRPr>
            </a:lvl4pPr>
            <a:lvl5pPr marL="1675644" indent="0" algn="ctr">
              <a:buNone/>
              <a:defRPr>
                <a:solidFill>
                  <a:schemeClr val="tx1">
                    <a:tint val="75000"/>
                  </a:schemeClr>
                </a:solidFill>
              </a:defRPr>
            </a:lvl5pPr>
            <a:lvl6pPr marL="2094555" indent="0" algn="ctr">
              <a:buNone/>
              <a:defRPr>
                <a:solidFill>
                  <a:schemeClr val="tx1">
                    <a:tint val="75000"/>
                  </a:schemeClr>
                </a:solidFill>
              </a:defRPr>
            </a:lvl6pPr>
            <a:lvl7pPr marL="2513465" indent="0" algn="ctr">
              <a:buNone/>
              <a:defRPr>
                <a:solidFill>
                  <a:schemeClr val="tx1">
                    <a:tint val="75000"/>
                  </a:schemeClr>
                </a:solidFill>
              </a:defRPr>
            </a:lvl7pPr>
            <a:lvl8pPr marL="2932375" indent="0" algn="ctr">
              <a:buNone/>
              <a:defRPr>
                <a:solidFill>
                  <a:schemeClr val="tx1">
                    <a:tint val="75000"/>
                  </a:schemeClr>
                </a:solidFill>
              </a:defRPr>
            </a:lvl8pPr>
            <a:lvl9pPr marL="3351287" indent="0" algn="ctr">
              <a:buNone/>
              <a:defRPr>
                <a:solidFill>
                  <a:schemeClr val="tx1">
                    <a:tint val="75000"/>
                  </a:schemeClr>
                </a:solidFill>
              </a:defRPr>
            </a:lvl9pPr>
          </a:lstStyle>
          <a:p>
            <a:r>
              <a:rPr lang="en-US" smtClean="0"/>
              <a:t>Insert Sub-Title Here – Up To 2 Lines (Initial Caps)</a:t>
            </a:r>
            <a:endParaRPr lang="en-US" dirty="0"/>
          </a:p>
        </p:txBody>
      </p:sp>
      <p:sp>
        <p:nvSpPr>
          <p:cNvPr id="7" name="Text Placeholder 5"/>
          <p:cNvSpPr>
            <a:spLocks noGrp="1"/>
          </p:cNvSpPr>
          <p:nvPr>
            <p:ph type="body" sz="quarter" idx="14" hasCustomPrompt="1"/>
          </p:nvPr>
        </p:nvSpPr>
        <p:spPr>
          <a:xfrm>
            <a:off x="365126" y="4056062"/>
            <a:ext cx="4140200" cy="760868"/>
          </a:xfrm>
        </p:spPr>
        <p:txBody>
          <a:bodyPr/>
          <a:lstStyle>
            <a:lvl1pPr marL="1455" indent="0">
              <a:lnSpc>
                <a:spcPts val="1558"/>
              </a:lnSpc>
              <a:spcBef>
                <a:spcPts val="0"/>
              </a:spcBef>
              <a:buNone/>
              <a:defRPr sz="1125">
                <a:solidFill>
                  <a:schemeClr val="bg1"/>
                </a:solidFill>
              </a:defRPr>
            </a:lvl1pPr>
            <a:lvl2pPr marL="1455" indent="0">
              <a:lnSpc>
                <a:spcPts val="1558"/>
              </a:lnSpc>
              <a:spcBef>
                <a:spcPts val="0"/>
              </a:spcBef>
              <a:buFont typeface="Arial" panose="020B0604020202020204" pitchFamily="34" charset="0"/>
              <a:buNone/>
              <a:defRPr sz="1125">
                <a:solidFill>
                  <a:schemeClr val="bg1"/>
                </a:solidFill>
              </a:defRPr>
            </a:lvl2pPr>
            <a:lvl3pPr marL="1455" indent="0">
              <a:lnSpc>
                <a:spcPts val="1558"/>
              </a:lnSpc>
              <a:spcBef>
                <a:spcPts val="0"/>
              </a:spcBef>
              <a:buNone/>
              <a:defRPr sz="1125">
                <a:solidFill>
                  <a:schemeClr val="bg1"/>
                </a:solidFill>
              </a:defRPr>
            </a:lvl3pPr>
            <a:lvl4pPr marL="1455" indent="0">
              <a:lnSpc>
                <a:spcPts val="1558"/>
              </a:lnSpc>
              <a:spcBef>
                <a:spcPts val="0"/>
              </a:spcBef>
              <a:buNone/>
              <a:defRPr sz="1125">
                <a:solidFill>
                  <a:schemeClr val="bg1"/>
                </a:solidFill>
              </a:defRPr>
            </a:lvl4pPr>
            <a:lvl5pPr marL="1455" indent="0">
              <a:lnSpc>
                <a:spcPts val="1558"/>
              </a:lnSpc>
              <a:spcBef>
                <a:spcPts val="0"/>
              </a:spcBef>
              <a:buNone/>
              <a:defRPr sz="1125">
                <a:solidFill>
                  <a:schemeClr val="bg1"/>
                </a:solidFill>
              </a:defRPr>
            </a:lvl5pPr>
          </a:lstStyle>
          <a:p>
            <a:pPr lvl="0"/>
            <a:r>
              <a:rPr lang="en-US" smtClean="0"/>
              <a:t>Presenter Name 1</a:t>
            </a:r>
          </a:p>
          <a:p>
            <a:pPr lvl="2"/>
            <a:r>
              <a:rPr lang="en-US" smtClean="0"/>
              <a:t>Presenter Name 2</a:t>
            </a:r>
          </a:p>
          <a:p>
            <a:pPr lvl="4"/>
            <a:r>
              <a:rPr lang="en-US" smtClean="0"/>
              <a:t>Presenter Name 3</a:t>
            </a:r>
            <a:endParaRPr lang="en-US"/>
          </a:p>
        </p:txBody>
      </p:sp>
      <p:sp>
        <p:nvSpPr>
          <p:cNvPr id="9" name="Date Placeholder 3"/>
          <p:cNvSpPr>
            <a:spLocks noGrp="1"/>
          </p:cNvSpPr>
          <p:nvPr>
            <p:ph type="dt" sz="half" idx="2"/>
          </p:nvPr>
        </p:nvSpPr>
        <p:spPr>
          <a:xfrm>
            <a:off x="365125" y="3495705"/>
            <a:ext cx="4140201" cy="274637"/>
          </a:xfrm>
          <a:prstGeom prst="rect">
            <a:avLst/>
          </a:prstGeom>
        </p:spPr>
        <p:txBody>
          <a:bodyPr vert="horz" lIns="0" tIns="0" rIns="0" bIns="0" rtlCol="0" anchor="ctr"/>
          <a:lstStyle>
            <a:lvl1pPr algn="l">
              <a:defRPr sz="1125">
                <a:solidFill>
                  <a:schemeClr val="bg1"/>
                </a:solidFill>
                <a:latin typeface="Arial" panose="020B0604020202020204" pitchFamily="34" charset="0"/>
                <a:cs typeface="Arial" panose="020B0604020202020204" pitchFamily="34" charset="0"/>
              </a:defRPr>
            </a:lvl1pPr>
          </a:lstStyle>
          <a:p>
            <a:pPr defTabSz="837823"/>
            <a:endParaRPr lang="en-US" dirty="0">
              <a:solidFill>
                <a:srgbClr val="FFFFFF"/>
              </a:solidFill>
            </a:endParaRPr>
          </a:p>
        </p:txBody>
      </p:sp>
    </p:spTree>
    <p:extLst>
      <p:ext uri="{BB962C8B-B14F-4D97-AF65-F5344CB8AC3E}">
        <p14:creationId xmlns:p14="http://schemas.microsoft.com/office/powerpoint/2010/main" val="39407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1864704"/>
            <a:ext cx="8347074" cy="711809"/>
          </a:xfrm>
          <a:prstGeom prst="rect">
            <a:avLst/>
          </a:prstGeom>
        </p:spPr>
        <p:txBody>
          <a:bodyPr anchor="ctr"/>
          <a:lstStyle>
            <a:lvl1pPr>
              <a:lnSpc>
                <a:spcPts val="2108"/>
              </a:lnSpc>
              <a:defRPr sz="2097" b="0">
                <a:solidFill>
                  <a:schemeClr val="accent6"/>
                </a:solidFill>
              </a:defRPr>
            </a:lvl1pPr>
          </a:lstStyle>
          <a:p>
            <a:r>
              <a:rPr lang="en-US" smtClean="0"/>
              <a:t>INSERT MAIN TITLE HERE – UP TO 2 FULL-WIDTH LINES (ALL CAPS)</a:t>
            </a:r>
            <a:endParaRPr lang="en-US" dirty="0"/>
          </a:p>
        </p:txBody>
      </p:sp>
      <p:sp>
        <p:nvSpPr>
          <p:cNvPr id="3" name="Subtitle 2"/>
          <p:cNvSpPr>
            <a:spLocks noGrp="1"/>
          </p:cNvSpPr>
          <p:nvPr>
            <p:ph type="subTitle" idx="1" hasCustomPrompt="1"/>
          </p:nvPr>
        </p:nvSpPr>
        <p:spPr>
          <a:xfrm>
            <a:off x="365125" y="2626207"/>
            <a:ext cx="8347075" cy="440164"/>
          </a:xfrm>
        </p:spPr>
        <p:txBody>
          <a:bodyPr anchor="ctr"/>
          <a:lstStyle>
            <a:lvl1pPr marL="0" indent="0" algn="l">
              <a:spcBef>
                <a:spcPts val="0"/>
              </a:spcBef>
              <a:buNone/>
              <a:defRPr sz="1279" b="0">
                <a:solidFill>
                  <a:schemeClr val="accent4"/>
                </a:solidFill>
              </a:defRPr>
            </a:lvl1pPr>
            <a:lvl2pPr marL="418911" indent="0" algn="ctr">
              <a:buNone/>
              <a:defRPr>
                <a:solidFill>
                  <a:schemeClr val="tx1">
                    <a:tint val="75000"/>
                  </a:schemeClr>
                </a:solidFill>
              </a:defRPr>
            </a:lvl2pPr>
            <a:lvl3pPr marL="837823" indent="0" algn="ctr">
              <a:buNone/>
              <a:defRPr>
                <a:solidFill>
                  <a:schemeClr val="tx1">
                    <a:tint val="75000"/>
                  </a:schemeClr>
                </a:solidFill>
              </a:defRPr>
            </a:lvl3pPr>
            <a:lvl4pPr marL="1256733" indent="0" algn="ctr">
              <a:buNone/>
              <a:defRPr>
                <a:solidFill>
                  <a:schemeClr val="tx1">
                    <a:tint val="75000"/>
                  </a:schemeClr>
                </a:solidFill>
              </a:defRPr>
            </a:lvl4pPr>
            <a:lvl5pPr marL="1675644" indent="0" algn="ctr">
              <a:buNone/>
              <a:defRPr>
                <a:solidFill>
                  <a:schemeClr val="tx1">
                    <a:tint val="75000"/>
                  </a:schemeClr>
                </a:solidFill>
              </a:defRPr>
            </a:lvl5pPr>
            <a:lvl6pPr marL="2094555" indent="0" algn="ctr">
              <a:buNone/>
              <a:defRPr>
                <a:solidFill>
                  <a:schemeClr val="tx1">
                    <a:tint val="75000"/>
                  </a:schemeClr>
                </a:solidFill>
              </a:defRPr>
            </a:lvl6pPr>
            <a:lvl7pPr marL="2513465" indent="0" algn="ctr">
              <a:buNone/>
              <a:defRPr>
                <a:solidFill>
                  <a:schemeClr val="tx1">
                    <a:tint val="75000"/>
                  </a:schemeClr>
                </a:solidFill>
              </a:defRPr>
            </a:lvl7pPr>
            <a:lvl8pPr marL="2932375" indent="0" algn="ctr">
              <a:buNone/>
              <a:defRPr>
                <a:solidFill>
                  <a:schemeClr val="tx1">
                    <a:tint val="75000"/>
                  </a:schemeClr>
                </a:solidFill>
              </a:defRPr>
            </a:lvl8pPr>
            <a:lvl9pPr marL="3351287" indent="0" algn="ctr">
              <a:buNone/>
              <a:defRPr>
                <a:solidFill>
                  <a:schemeClr val="tx1">
                    <a:tint val="75000"/>
                  </a:schemeClr>
                </a:solidFill>
              </a:defRPr>
            </a:lvl9pPr>
          </a:lstStyle>
          <a:p>
            <a:r>
              <a:rPr lang="en-US" smtClean="0"/>
              <a:t>Insert Sub-Title Here – Up To 2 Lines (Initial Caps)</a:t>
            </a:r>
            <a:endParaRPr lang="en-US" dirty="0"/>
          </a:p>
        </p:txBody>
      </p:sp>
      <p:sp>
        <p:nvSpPr>
          <p:cNvPr id="7" name="Text Placeholder 5"/>
          <p:cNvSpPr>
            <a:spLocks noGrp="1"/>
          </p:cNvSpPr>
          <p:nvPr>
            <p:ph type="body" sz="quarter" idx="14" hasCustomPrompt="1"/>
          </p:nvPr>
        </p:nvSpPr>
        <p:spPr>
          <a:xfrm>
            <a:off x="365125" y="4059936"/>
            <a:ext cx="8329613" cy="760868"/>
          </a:xfrm>
        </p:spPr>
        <p:txBody>
          <a:bodyPr/>
          <a:lstStyle>
            <a:lvl1pPr marL="1455" indent="0">
              <a:lnSpc>
                <a:spcPts val="1558"/>
              </a:lnSpc>
              <a:spcBef>
                <a:spcPts val="0"/>
              </a:spcBef>
              <a:buNone/>
              <a:defRPr sz="1125">
                <a:solidFill>
                  <a:schemeClr val="accent6">
                    <a:lumMod val="50000"/>
                    <a:lumOff val="50000"/>
                  </a:schemeClr>
                </a:solidFill>
              </a:defRPr>
            </a:lvl1pPr>
            <a:lvl2pPr marL="1455" indent="0">
              <a:lnSpc>
                <a:spcPts val="1558"/>
              </a:lnSpc>
              <a:spcBef>
                <a:spcPts val="0"/>
              </a:spcBef>
              <a:buFont typeface="Arial" panose="020B0604020202020204" pitchFamily="34" charset="0"/>
              <a:buNone/>
              <a:defRPr sz="1125">
                <a:solidFill>
                  <a:schemeClr val="bg1"/>
                </a:solidFill>
              </a:defRPr>
            </a:lvl2pPr>
            <a:lvl3pPr marL="1455" indent="0">
              <a:lnSpc>
                <a:spcPts val="1558"/>
              </a:lnSpc>
              <a:spcBef>
                <a:spcPts val="0"/>
              </a:spcBef>
              <a:buNone/>
              <a:defRPr sz="1125">
                <a:solidFill>
                  <a:schemeClr val="accent6">
                    <a:lumMod val="50000"/>
                    <a:lumOff val="50000"/>
                  </a:schemeClr>
                </a:solidFill>
              </a:defRPr>
            </a:lvl3pPr>
            <a:lvl4pPr marL="1455" indent="0">
              <a:lnSpc>
                <a:spcPts val="1558"/>
              </a:lnSpc>
              <a:spcBef>
                <a:spcPts val="0"/>
              </a:spcBef>
              <a:buNone/>
              <a:defRPr sz="1125">
                <a:solidFill>
                  <a:schemeClr val="bg1"/>
                </a:solidFill>
              </a:defRPr>
            </a:lvl4pPr>
            <a:lvl5pPr marL="1455" indent="0">
              <a:lnSpc>
                <a:spcPts val="1558"/>
              </a:lnSpc>
              <a:spcBef>
                <a:spcPts val="0"/>
              </a:spcBef>
              <a:buNone/>
              <a:defRPr sz="1125">
                <a:solidFill>
                  <a:schemeClr val="accent6">
                    <a:lumMod val="50000"/>
                    <a:lumOff val="50000"/>
                  </a:schemeClr>
                </a:solidFill>
              </a:defRPr>
            </a:lvl5pPr>
          </a:lstStyle>
          <a:p>
            <a:pPr lvl="0"/>
            <a:r>
              <a:rPr lang="en-US" smtClean="0"/>
              <a:t>Presenter Name 1</a:t>
            </a:r>
          </a:p>
          <a:p>
            <a:pPr lvl="2"/>
            <a:r>
              <a:rPr lang="en-US" smtClean="0"/>
              <a:t>Presenter Name 2</a:t>
            </a:r>
          </a:p>
          <a:p>
            <a:pPr lvl="4"/>
            <a:r>
              <a:rPr lang="en-US" smtClean="0"/>
              <a:t>Presenter Name 3</a:t>
            </a:r>
            <a:endParaRPr lang="en-US"/>
          </a:p>
        </p:txBody>
      </p:sp>
      <p:sp>
        <p:nvSpPr>
          <p:cNvPr id="9" name="Date Placeholder 3"/>
          <p:cNvSpPr>
            <a:spLocks noGrp="1"/>
          </p:cNvSpPr>
          <p:nvPr>
            <p:ph type="dt" sz="half" idx="2"/>
          </p:nvPr>
        </p:nvSpPr>
        <p:spPr>
          <a:xfrm>
            <a:off x="365125" y="3493008"/>
            <a:ext cx="8347075" cy="274637"/>
          </a:xfrm>
          <a:prstGeom prst="rect">
            <a:avLst/>
          </a:prstGeom>
        </p:spPr>
        <p:txBody>
          <a:bodyPr vert="horz" lIns="0" tIns="0" rIns="0" bIns="0" rtlCol="0" anchor="ctr"/>
          <a:lstStyle>
            <a:lvl1pPr algn="l">
              <a:defRPr sz="1125">
                <a:solidFill>
                  <a:schemeClr val="accent6">
                    <a:lumMod val="50000"/>
                    <a:lumOff val="50000"/>
                  </a:schemeClr>
                </a:solidFill>
                <a:latin typeface="Arial" panose="020B0604020202020204" pitchFamily="34" charset="0"/>
                <a:cs typeface="Arial" panose="020B0604020202020204" pitchFamily="34" charset="0"/>
              </a:defRPr>
            </a:lvl1pPr>
          </a:lstStyle>
          <a:p>
            <a:pPr defTabSz="837823"/>
            <a:endParaRPr lang="en-US" dirty="0">
              <a:solidFill>
                <a:srgbClr val="000000">
                  <a:lumMod val="50000"/>
                  <a:lumOff val="50000"/>
                </a:srgbClr>
              </a:solidFill>
            </a:endParaRPr>
          </a:p>
        </p:txBody>
      </p:sp>
      <p:cxnSp>
        <p:nvCxnSpPr>
          <p:cNvPr id="11" name="Straight Connector 10"/>
          <p:cNvCxnSpPr/>
          <p:nvPr userDrawn="1"/>
        </p:nvCxnSpPr>
        <p:spPr>
          <a:xfrm>
            <a:off x="365125"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16459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5585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3"/>
          </a:solidFill>
        </p:spPr>
        <p:txBody>
          <a:bodyPr lIns="655316" tIns="1228717" rIns="655316" bIns="3276581"/>
          <a:lstStyle>
            <a:lvl1pPr marL="0" indent="0">
              <a:lnSpc>
                <a:spcPts val="3116"/>
              </a:lnSpc>
              <a:spcBef>
                <a:spcPts val="550"/>
              </a:spcBef>
              <a:buNone/>
              <a:defRPr lang="en-US" sz="2762" kern="1200" smtClean="0">
                <a:solidFill>
                  <a:schemeClr val="bg1"/>
                </a:solidFill>
                <a:latin typeface="Arial" pitchFamily="34" charset="0"/>
                <a:ea typeface="+mn-ea"/>
                <a:cs typeface="Arial" pitchFamily="34" charset="0"/>
              </a:defRPr>
            </a:lvl1pPr>
            <a:lvl2pPr marL="0" indent="0">
              <a:buFont typeface="Arial" pitchFamily="34" charset="0"/>
              <a:buNone/>
              <a:defRPr lang="en-US" sz="3324" kern="1200" smtClean="0">
                <a:solidFill>
                  <a:schemeClr val="accent3">
                    <a:lumMod val="75000"/>
                  </a:schemeClr>
                </a:solidFill>
                <a:latin typeface="Arial" pitchFamily="34" charset="0"/>
                <a:ea typeface="+mn-ea"/>
                <a:cs typeface="Arial" pitchFamily="34" charset="0"/>
              </a:defRPr>
            </a:lvl2pPr>
            <a:lvl3pPr marL="0" indent="0">
              <a:buNone/>
              <a:defRPr lang="en-US" sz="3324" kern="1200" smtClean="0">
                <a:solidFill>
                  <a:schemeClr val="accent3">
                    <a:lumMod val="75000"/>
                  </a:schemeClr>
                </a:solidFill>
                <a:latin typeface="Arial" pitchFamily="34" charset="0"/>
                <a:ea typeface="+mn-ea"/>
                <a:cs typeface="Arial" pitchFamily="34" charset="0"/>
              </a:defRPr>
            </a:lvl3pPr>
            <a:lvl4pPr marL="0" indent="0">
              <a:buNone/>
              <a:defRPr lang="en-US" sz="3324" kern="1200" smtClean="0">
                <a:solidFill>
                  <a:schemeClr val="accent3">
                    <a:lumMod val="75000"/>
                  </a:schemeClr>
                </a:solidFill>
                <a:latin typeface="Arial" pitchFamily="34" charset="0"/>
                <a:ea typeface="+mn-ea"/>
                <a:cs typeface="Arial" pitchFamily="34" charset="0"/>
              </a:defRPr>
            </a:lvl4pPr>
            <a:lvl5pPr marL="0" indent="0">
              <a:buNone/>
              <a:defRPr lang="en-US" sz="3324" kern="1200">
                <a:solidFill>
                  <a:schemeClr val="accent3">
                    <a:lumMod val="75000"/>
                  </a:schemeClr>
                </a:solidFill>
                <a:latin typeface="Arial" pitchFamily="34" charset="0"/>
                <a:ea typeface="+mn-ea"/>
                <a:cs typeface="Arial" pitchFamily="34" charset="0"/>
              </a:defRPr>
            </a:lvl5pPr>
          </a:lstStyle>
          <a:p>
            <a:pPr lvl="0"/>
            <a:r>
              <a:rPr lang="en-US" smtClean="0"/>
              <a:t>CLICK TO EDIT TEXT</a:t>
            </a:r>
          </a:p>
        </p:txBody>
      </p:sp>
    </p:spTree>
    <p:extLst>
      <p:ext uri="{BB962C8B-B14F-4D97-AF65-F5344CB8AC3E}">
        <p14:creationId xmlns:p14="http://schemas.microsoft.com/office/powerpoint/2010/main" val="96772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4"/>
            <a:ext cx="8329613" cy="3389313"/>
          </a:xfrm>
        </p:spPr>
        <p:txBody>
          <a:bodyPr/>
          <a:lstStyle>
            <a:lvl1pPr>
              <a:spcBef>
                <a:spcPts val="308"/>
              </a:spcBef>
              <a:defRPr sz="1279" b="0" baseline="0"/>
            </a:lvl1pPr>
            <a:lvl2pPr marL="157091" indent="-157091">
              <a:spcBef>
                <a:spcPts val="308"/>
              </a:spcBef>
              <a:spcAft>
                <a:spcPts val="0"/>
              </a:spcAft>
              <a:buClr>
                <a:schemeClr val="accent3">
                  <a:lumMod val="75000"/>
                </a:schemeClr>
              </a:buClr>
              <a:buFont typeface="Wingdings" panose="05000000000000000000" pitchFamily="2" charset="2"/>
              <a:buChar char="§"/>
              <a:defRPr sz="1176"/>
            </a:lvl2pPr>
            <a:lvl3pPr marL="314183" indent="-157091">
              <a:spcBef>
                <a:spcPts val="308"/>
              </a:spcBef>
              <a:buClr>
                <a:srgbClr val="3086AB"/>
              </a:buClr>
              <a:buFont typeface="Arial" panose="020B0604020202020204" pitchFamily="34" charset="0"/>
              <a:buChar char="•"/>
              <a:tabLst/>
              <a:defRPr baseline="0"/>
            </a:lvl3pPr>
            <a:lvl4pPr marL="472729" indent="-158547">
              <a:spcBef>
                <a:spcPts val="308"/>
              </a:spcBef>
              <a:spcAft>
                <a:spcPts val="0"/>
              </a:spcAft>
              <a:buFont typeface="Arial" panose="020B0604020202020204" pitchFamily="34" charset="0"/>
              <a:buChar char="-"/>
              <a:tabLst/>
              <a:defRPr baseline="0"/>
            </a:lvl4pPr>
            <a:lvl5pPr marL="629821" indent="-157091">
              <a:spcBef>
                <a:spcPts val="308"/>
              </a:spcBef>
              <a:defRPr baseline="0"/>
            </a:lvl5pPr>
          </a:lstStyle>
          <a:p>
            <a:pPr lvl="0"/>
            <a:r>
              <a:rPr lang="en-US" dirty="0" smtClean="0"/>
              <a:t>Insert bullet list at full-width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5" name="Footer Placeholder 4"/>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5" y="472180"/>
            <a:ext cx="8329613" cy="646646"/>
          </a:xfrm>
        </p:spPr>
        <p:txBody>
          <a:bodyPr/>
          <a:lstStyle/>
          <a:p>
            <a:r>
              <a:rPr lang="en-US" smtClean="0"/>
              <a:t>insert headline here – up to 2 full width lines (all caps)</a:t>
            </a:r>
            <a:endParaRPr lang="en-US"/>
          </a:p>
        </p:txBody>
      </p:sp>
    </p:spTree>
    <p:extLst>
      <p:ext uri="{BB962C8B-B14F-4D97-AF65-F5344CB8AC3E}">
        <p14:creationId xmlns:p14="http://schemas.microsoft.com/office/powerpoint/2010/main" val="389624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3"/>
          </a:solidFill>
        </p:spPr>
        <p:txBody>
          <a:bodyPr lIns="365760" tIns="685800" rIns="365760" bIns="1828800"/>
          <a:lstStyle>
            <a:lvl1pPr marL="0" indent="0">
              <a:lnSpc>
                <a:spcPts val="3400"/>
              </a:lnSpc>
              <a:spcBef>
                <a:spcPts val="1200"/>
              </a:spcBef>
              <a:buNone/>
              <a:defRPr lang="en-US" sz="3000" kern="1200" cap="all" baseline="0" smtClean="0">
                <a:solidFill>
                  <a:schemeClr val="bg1"/>
                </a:solidFill>
                <a:latin typeface="Arial" pitchFamily="34" charset="0"/>
                <a:ea typeface="+mn-ea"/>
                <a:cs typeface="Arial" pitchFamily="34" charset="0"/>
              </a:defRPr>
            </a:lvl1pPr>
            <a:lvl2pPr marL="0" indent="0">
              <a:buFont typeface="Arial" pitchFamily="34" charset="0"/>
              <a:buNone/>
              <a:defRPr lang="en-US" sz="3600" kern="1200" smtClean="0">
                <a:solidFill>
                  <a:schemeClr val="accent3">
                    <a:lumMod val="75000"/>
                  </a:schemeClr>
                </a:solidFill>
                <a:latin typeface="Arial" pitchFamily="34" charset="0"/>
                <a:ea typeface="+mn-ea"/>
                <a:cs typeface="Arial" pitchFamily="34" charset="0"/>
              </a:defRPr>
            </a:lvl2pPr>
            <a:lvl3pPr marL="0" indent="0">
              <a:buNone/>
              <a:defRPr lang="en-US" sz="3600" kern="1200" smtClean="0">
                <a:solidFill>
                  <a:schemeClr val="accent3">
                    <a:lumMod val="75000"/>
                  </a:schemeClr>
                </a:solidFill>
                <a:latin typeface="Arial" pitchFamily="34" charset="0"/>
                <a:ea typeface="+mn-ea"/>
                <a:cs typeface="Arial" pitchFamily="34" charset="0"/>
              </a:defRPr>
            </a:lvl3pPr>
            <a:lvl4pPr marL="0" indent="0">
              <a:buNone/>
              <a:defRPr lang="en-US" sz="3600" kern="1200" smtClean="0">
                <a:solidFill>
                  <a:schemeClr val="accent3">
                    <a:lumMod val="75000"/>
                  </a:schemeClr>
                </a:solidFill>
                <a:latin typeface="Arial" pitchFamily="34" charset="0"/>
                <a:ea typeface="+mn-ea"/>
                <a:cs typeface="Arial" pitchFamily="34" charset="0"/>
              </a:defRPr>
            </a:lvl4pPr>
            <a:lvl5pPr marL="0" indent="0">
              <a:buNone/>
              <a:defRPr lang="en-US" sz="3600" kern="1200">
                <a:solidFill>
                  <a:schemeClr val="accent3">
                    <a:lumMod val="75000"/>
                  </a:schemeClr>
                </a:solidFill>
                <a:latin typeface="Arial" pitchFamily="34" charset="0"/>
                <a:ea typeface="+mn-ea"/>
                <a:cs typeface="Arial" pitchFamily="34" charset="0"/>
              </a:defRPr>
            </a:lvl5pPr>
          </a:lstStyle>
          <a:p>
            <a:pPr lvl="0"/>
            <a:r>
              <a:rPr lang="en-US" smtClean="0"/>
              <a:t>CLICK TO EDIT TEXT</a:t>
            </a:r>
          </a:p>
        </p:txBody>
      </p:sp>
    </p:spTree>
    <p:extLst>
      <p:ext uri="{BB962C8B-B14F-4D97-AF65-F5344CB8AC3E}">
        <p14:creationId xmlns:p14="http://schemas.microsoft.com/office/powerpoint/2010/main" val="353906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139720"/>
            <a:ext cx="8329613" cy="298660"/>
          </a:xfrm>
        </p:spPr>
        <p:txBody>
          <a:bodyPr/>
          <a:lstStyle>
            <a:lvl1pPr>
              <a:lnSpc>
                <a:spcPts val="1375"/>
              </a:lnSpc>
              <a:spcBef>
                <a:spcPts val="0"/>
              </a:spcBef>
              <a:defRPr sz="1279" b="1" baseline="0"/>
            </a:lvl1pPr>
            <a:lvl2pPr marL="157091" indent="-157091">
              <a:spcBef>
                <a:spcPts val="308"/>
              </a:spcBef>
              <a:spcAft>
                <a:spcPts val="0"/>
              </a:spcAft>
              <a:buClr>
                <a:schemeClr val="accent3">
                  <a:lumMod val="75000"/>
                </a:schemeClr>
              </a:buClr>
              <a:buFont typeface="Wingdings" panose="05000000000000000000" pitchFamily="2" charset="2"/>
              <a:buChar char="§"/>
              <a:defRPr sz="1176"/>
            </a:lvl2pPr>
            <a:lvl3pPr marL="314183" indent="-157091">
              <a:spcBef>
                <a:spcPts val="308"/>
              </a:spcBef>
              <a:buClr>
                <a:srgbClr val="3086AB"/>
              </a:buClr>
              <a:buFont typeface="Arial" panose="020B0604020202020204" pitchFamily="34" charset="0"/>
              <a:buChar char="•"/>
              <a:tabLst/>
              <a:defRPr baseline="0"/>
            </a:lvl3pPr>
            <a:lvl4pPr marL="472729" indent="-158547">
              <a:spcBef>
                <a:spcPts val="308"/>
              </a:spcBef>
              <a:spcAft>
                <a:spcPts val="0"/>
              </a:spcAft>
              <a:buFont typeface="Arial" panose="020B0604020202020204" pitchFamily="34" charset="0"/>
              <a:buChar char="-"/>
              <a:tabLst/>
              <a:defRPr baseline="0"/>
            </a:lvl4pPr>
            <a:lvl5pPr marL="629821" indent="-157091">
              <a:spcBef>
                <a:spcPts val="308"/>
              </a:spcBef>
              <a:defRPr baseline="0"/>
            </a:lvl5pPr>
          </a:lstStyle>
          <a:p>
            <a:pPr lvl="0"/>
            <a:r>
              <a:rPr lang="en-US" dirty="0" smtClean="0"/>
              <a:t>Insert bullet list at full-width </a:t>
            </a:r>
            <a:r>
              <a:rPr lang="en-US" smtClean="0"/>
              <a:t>of slide</a:t>
            </a:r>
            <a:endParaRPr lang="en-US" dirty="0" smtClean="0"/>
          </a:p>
        </p:txBody>
      </p:sp>
      <p:sp>
        <p:nvSpPr>
          <p:cNvPr id="5" name="Footer Placeholder 4"/>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365125" y="1528727"/>
            <a:ext cx="8347075" cy="3166203"/>
          </a:xfrm>
        </p:spPr>
        <p:txBody>
          <a:bodyPr/>
          <a:lstStyle>
            <a:lvl1pPr>
              <a:spcBef>
                <a:spcPts val="308"/>
              </a:spcBef>
              <a:defRPr sz="1176"/>
            </a:lvl1pPr>
            <a:lvl2pPr>
              <a:spcBef>
                <a:spcPts val="308"/>
              </a:spcBef>
              <a:defRPr sz="1176"/>
            </a:lvl2pPr>
            <a:lvl3pPr>
              <a:spcBef>
                <a:spcPts val="308"/>
              </a:spcBef>
              <a:defRPr sz="1125"/>
            </a:lvl3pPr>
            <a:lvl4pPr>
              <a:spcBef>
                <a:spcPts val="308"/>
              </a:spcBef>
              <a:defRPr sz="1023"/>
            </a:lvl4pPr>
            <a:lvl5pPr>
              <a:spcBef>
                <a:spcPts val="308"/>
              </a:spcBef>
              <a:defRPr sz="92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365125" y="472180"/>
            <a:ext cx="8329613" cy="646646"/>
          </a:xfrm>
        </p:spPr>
        <p:txBody>
          <a:bodyPr/>
          <a:lstStyle/>
          <a:p>
            <a:r>
              <a:rPr lang="en-US" smtClean="0"/>
              <a:t>insert headline here – up to 2 full width lines (all caps)</a:t>
            </a:r>
            <a:endParaRPr lang="en-US"/>
          </a:p>
        </p:txBody>
      </p:sp>
    </p:spTree>
    <p:extLst>
      <p:ext uri="{BB962C8B-B14F-4D97-AF65-F5344CB8AC3E}">
        <p14:creationId xmlns:p14="http://schemas.microsoft.com/office/powerpoint/2010/main" val="809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3665538" y="534708"/>
            <a:ext cx="5046662" cy="4151592"/>
          </a:xfrm>
        </p:spPr>
        <p:txBody>
          <a:bodyPr/>
          <a:lstStyle>
            <a:lvl1pPr>
              <a:defRPr/>
            </a:lvl1pPr>
          </a:lstStyle>
          <a:p>
            <a:pPr lvl="0"/>
            <a:r>
              <a:rPr lang="en-US" dirty="0" smtClean="0"/>
              <a:t>Insert bullet list at 2/3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3" name="Title 2"/>
          <p:cNvSpPr>
            <a:spLocks noGrp="1"/>
          </p:cNvSpPr>
          <p:nvPr>
            <p:ph type="title" hasCustomPrompt="1"/>
          </p:nvPr>
        </p:nvSpPr>
        <p:spPr>
          <a:xfrm>
            <a:off x="365125" y="472463"/>
            <a:ext cx="3170238" cy="646646"/>
          </a:xfrm>
          <a:prstGeom prst="rect">
            <a:avLst/>
          </a:prstGeom>
        </p:spPr>
        <p:txBody>
          <a:bodyPr anchor="t"/>
          <a:lstStyle/>
          <a:p>
            <a:r>
              <a:rPr lang="en-US" smtClean="0"/>
              <a:t>INSERT headline -  TWO LINES all caps</a:t>
            </a:r>
            <a:endParaRPr lang="en-US" dirty="0"/>
          </a:p>
        </p:txBody>
      </p:sp>
    </p:spTree>
    <p:extLst>
      <p:ext uri="{BB962C8B-B14F-4D97-AF65-F5344CB8AC3E}">
        <p14:creationId xmlns:p14="http://schemas.microsoft.com/office/powerpoint/2010/main" val="106790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365125" y="871710"/>
            <a:ext cx="8329613" cy="450099"/>
          </a:xfrm>
        </p:spPr>
        <p:txBody>
          <a:bodyPr/>
          <a:lstStyle>
            <a:lvl1pPr marL="0" indent="0">
              <a:buNone/>
              <a:defRPr sz="1125" baseline="0"/>
            </a:lvl1pPr>
            <a:lvl2pPr marL="0" indent="0">
              <a:buFont typeface="Arial" panose="020B0604020202020204" pitchFamily="34" charset="0"/>
              <a:buNone/>
              <a:defRPr sz="1125"/>
            </a:lvl2pPr>
            <a:lvl3pPr marL="0" indent="0">
              <a:buNone/>
              <a:defRPr sz="1125"/>
            </a:lvl3pPr>
            <a:lvl4pPr marL="0" indent="0">
              <a:buNone/>
              <a:defRPr sz="1125"/>
            </a:lvl4pPr>
            <a:lvl5pPr marL="0" indent="0">
              <a:buNone/>
              <a:defRPr sz="1125"/>
            </a:lvl5pPr>
          </a:lstStyle>
          <a:p>
            <a:pPr lvl="0"/>
            <a:r>
              <a:rPr lang="en-US" dirty="0" smtClean="0"/>
              <a:t>Insert sub-headline or explanatory copy here – up to 2 full-width lines.</a:t>
            </a:r>
            <a:endParaRPr lang="en-US" dirty="0"/>
          </a:p>
        </p:txBody>
      </p:sp>
      <p:sp>
        <p:nvSpPr>
          <p:cNvPr id="7" name="Content Placeholder 6"/>
          <p:cNvSpPr>
            <a:spLocks noGrp="1"/>
          </p:cNvSpPr>
          <p:nvPr>
            <p:ph sz="quarter" idx="17" hasCustomPrompt="1"/>
          </p:nvPr>
        </p:nvSpPr>
        <p:spPr>
          <a:xfrm>
            <a:off x="365125" y="1462089"/>
            <a:ext cx="8329613" cy="3216275"/>
          </a:xfrm>
        </p:spPr>
        <p:txBody>
          <a:bodyPr tIns="1965949"/>
          <a:lstStyle>
            <a:lvl1pPr marL="0" indent="0" algn="ctr">
              <a:buNone/>
              <a:defRPr sz="1125" baseline="0"/>
            </a:lvl1pPr>
            <a:lvl2pPr marL="0" indent="0">
              <a:buFont typeface="Arial" panose="020B0604020202020204" pitchFamily="34" charset="0"/>
              <a:buNone/>
              <a:defRPr sz="1125"/>
            </a:lvl2pPr>
            <a:lvl3pPr marL="0" indent="0">
              <a:buNone/>
              <a:defRPr sz="1125"/>
            </a:lvl3pPr>
            <a:lvl4pPr marL="0" indent="0">
              <a:buNone/>
              <a:defRPr sz="1125"/>
            </a:lvl4pPr>
            <a:lvl5pPr marL="0" indent="0">
              <a:buNone/>
              <a:defRPr sz="1125"/>
            </a:lvl5pPr>
          </a:lstStyle>
          <a:p>
            <a:pPr lvl="0"/>
            <a:r>
              <a:rPr lang="en-US" dirty="0" smtClean="0"/>
              <a:t>Click icon to insert visual element here at full-width of slide.</a:t>
            </a:r>
            <a:endParaRPr lang="en-US" dirty="0"/>
          </a:p>
        </p:txBody>
      </p:sp>
      <p:sp>
        <p:nvSpPr>
          <p:cNvPr id="6" name="Title 5"/>
          <p:cNvSpPr>
            <a:spLocks noGrp="1"/>
          </p:cNvSpPr>
          <p:nvPr>
            <p:ph type="title" hasCustomPrompt="1"/>
          </p:nvPr>
        </p:nvSpPr>
        <p:spPr>
          <a:xfrm>
            <a:off x="365125" y="472180"/>
            <a:ext cx="8329613" cy="381930"/>
          </a:xfrm>
        </p:spPr>
        <p:txBody>
          <a:bodyPr/>
          <a:lstStyle/>
          <a:p>
            <a:r>
              <a:rPr lang="en-US" smtClean="0"/>
              <a:t>insert headline here – up to 1 full-width line</a:t>
            </a:r>
            <a:endParaRPr lang="en-US"/>
          </a:p>
        </p:txBody>
      </p:sp>
    </p:spTree>
    <p:extLst>
      <p:ext uri="{BB962C8B-B14F-4D97-AF65-F5344CB8AC3E}">
        <p14:creationId xmlns:p14="http://schemas.microsoft.com/office/powerpoint/2010/main" val="90718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289054"/>
            <a:ext cx="5038726" cy="3389313"/>
          </a:xfrm>
        </p:spPr>
        <p:txBody>
          <a:bodyPr/>
          <a:lstStyle>
            <a:lvl1pPr>
              <a:defRPr baseline="0"/>
            </a:lvl1pPr>
          </a:lstStyle>
          <a:p>
            <a:pPr lvl="0"/>
            <a:r>
              <a:rPr lang="en-US" dirty="0" smtClean="0"/>
              <a:t>Click an icon to insert a visual here at 2/3 width of slide</a:t>
            </a:r>
            <a:endParaRPr lang="en-US" dirty="0"/>
          </a:p>
        </p:txBody>
      </p:sp>
      <p:sp>
        <p:nvSpPr>
          <p:cNvPr id="7" name="Text Placeholder 7"/>
          <p:cNvSpPr>
            <a:spLocks noGrp="1"/>
          </p:cNvSpPr>
          <p:nvPr>
            <p:ph type="body" sz="quarter" idx="13" hasCustomPrompt="1"/>
          </p:nvPr>
        </p:nvSpPr>
        <p:spPr>
          <a:xfrm>
            <a:off x="365125" y="1289054"/>
            <a:ext cx="3170238" cy="3389313"/>
          </a:xfrm>
        </p:spPr>
        <p:txBody>
          <a:bodyPr/>
          <a:lstStyle>
            <a:lvl1pPr>
              <a:spcBef>
                <a:spcPts val="308"/>
              </a:spcBef>
              <a:spcAft>
                <a:spcPts val="0"/>
              </a:spcAft>
              <a:defRPr sz="1279" b="0"/>
            </a:lvl1pPr>
            <a:lvl2pPr>
              <a:spcBef>
                <a:spcPts val="308"/>
              </a:spcBef>
              <a:spcAft>
                <a:spcPts val="0"/>
              </a:spcAft>
              <a:defRPr sz="1176" baseline="0"/>
            </a:lvl2pPr>
            <a:lvl3pPr>
              <a:spcBef>
                <a:spcPts val="308"/>
              </a:spcBef>
              <a:spcAft>
                <a:spcPts val="0"/>
              </a:spcAft>
              <a:buClr>
                <a:srgbClr val="3086AB"/>
              </a:buClr>
              <a:defRPr/>
            </a:lvl3pPr>
            <a:lvl4pPr marL="472729" indent="-157091">
              <a:spcBef>
                <a:spcPts val="308"/>
              </a:spcBef>
              <a:spcAft>
                <a:spcPts val="0"/>
              </a:spcAft>
              <a:buFont typeface="Arial" panose="020B0604020202020204" pitchFamily="34" charset="0"/>
              <a:buChar char="-"/>
              <a:defRPr baseline="0"/>
            </a:lvl4pPr>
            <a:lvl5pPr>
              <a:spcBef>
                <a:spcPts val="308"/>
              </a:spcBef>
              <a:spcAft>
                <a:spcPts val="0"/>
              </a:spcAft>
              <a:defRPr/>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6" name="Footer Placeholder 5"/>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5" y="472180"/>
            <a:ext cx="8329613" cy="646646"/>
          </a:xfrm>
        </p:spPr>
        <p:txBody>
          <a:bodyPr/>
          <a:lstStyle/>
          <a:p>
            <a:r>
              <a:rPr lang="en-US" smtClean="0"/>
              <a:t>insert headline here – up to 2 full width lines (all caps)</a:t>
            </a:r>
            <a:endParaRPr lang="en-US"/>
          </a:p>
        </p:txBody>
      </p:sp>
    </p:spTree>
    <p:extLst>
      <p:ext uri="{BB962C8B-B14F-4D97-AF65-F5344CB8AC3E}">
        <p14:creationId xmlns:p14="http://schemas.microsoft.com/office/powerpoint/2010/main" val="192852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308"/>
              </a:spcBef>
              <a:spcAft>
                <a:spcPts val="0"/>
              </a:spcAft>
              <a:buClr>
                <a:srgbClr val="2F85AA"/>
              </a:buClr>
              <a:defRPr sz="1279" b="0" baseline="0"/>
            </a:lvl1pPr>
            <a:lvl2pPr>
              <a:spcBef>
                <a:spcPts val="308"/>
              </a:spcBef>
              <a:spcAft>
                <a:spcPts val="0"/>
              </a:spcAft>
              <a:defRPr sz="1176" baseline="0"/>
            </a:lvl2pPr>
            <a:lvl3pPr>
              <a:spcBef>
                <a:spcPts val="308"/>
              </a:spcBef>
              <a:spcAft>
                <a:spcPts val="0"/>
              </a:spcAft>
              <a:buClr>
                <a:srgbClr val="3086AB"/>
              </a:buClr>
              <a:defRPr baseline="0"/>
            </a:lvl3pPr>
            <a:lvl4pPr marL="472729" indent="-157091">
              <a:spcBef>
                <a:spcPts val="308"/>
              </a:spcBef>
              <a:spcAft>
                <a:spcPts val="0"/>
              </a:spcAft>
              <a:buFont typeface="Arial" panose="020B0604020202020204" pitchFamily="34" charset="0"/>
              <a:buChar char="-"/>
              <a:defRPr baseline="0"/>
            </a:lvl4pPr>
            <a:lvl5pPr marL="628366" indent="-157091">
              <a:spcBef>
                <a:spcPts val="308"/>
              </a:spcBef>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3776" tIns="41888" rIns="83776" bIns="41888" rtlCol="0" anchor="ctr"/>
          <a:lstStyle/>
          <a:p>
            <a:pPr algn="ctr" defTabSz="837823"/>
            <a:endParaRPr lang="en-US" sz="1636" dirty="0">
              <a:solidFill>
                <a:srgbClr val="FFFFFF"/>
              </a:solidFill>
            </a:endParaRPr>
          </a:p>
        </p:txBody>
      </p:sp>
      <p:sp>
        <p:nvSpPr>
          <p:cNvPr id="2" name="Footer Placeholder 1"/>
          <p:cNvSpPr>
            <a:spLocks noGrp="1"/>
          </p:cNvSpPr>
          <p:nvPr>
            <p:ph type="ftr" sz="quarter" idx="15"/>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hasCustomPrompt="1"/>
          </p:nvPr>
        </p:nvSpPr>
        <p:spPr/>
        <p:txBody>
          <a:bodyPr/>
          <a:lstStyle/>
          <a:p>
            <a:r>
              <a:rPr lang="en-US" smtClean="0"/>
              <a:t>INSERT headline -  TWO LINES all caps</a:t>
            </a:r>
            <a:endParaRPr lang="en-US"/>
          </a:p>
        </p:txBody>
      </p:sp>
      <p:sp>
        <p:nvSpPr>
          <p:cNvPr id="7" name="Content Placeholder 2"/>
          <p:cNvSpPr>
            <a:spLocks noGrp="1"/>
          </p:cNvSpPr>
          <p:nvPr>
            <p:ph idx="1" hasCustomPrompt="1"/>
          </p:nvPr>
        </p:nvSpPr>
        <p:spPr>
          <a:xfrm>
            <a:off x="3656013" y="488954"/>
            <a:ext cx="5038726" cy="4189413"/>
          </a:xfrm>
        </p:spPr>
        <p:txBody>
          <a:bodyPr/>
          <a:lstStyle>
            <a:lvl1pPr>
              <a:defRPr baseline="0"/>
            </a:lvl1pPr>
          </a:lstStyle>
          <a:p>
            <a:pPr lvl="0"/>
            <a:r>
              <a:rPr lang="en-US" dirty="0" smtClean="0"/>
              <a:t>Click an icon to insert a visual here at 2/3 width of slide</a:t>
            </a:r>
            <a:endParaRPr lang="en-US" dirty="0"/>
          </a:p>
        </p:txBody>
      </p:sp>
    </p:spTree>
    <p:extLst>
      <p:ext uri="{BB962C8B-B14F-4D97-AF65-F5344CB8AC3E}">
        <p14:creationId xmlns:p14="http://schemas.microsoft.com/office/powerpoint/2010/main" val="354003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308"/>
              </a:spcBef>
              <a:spcAft>
                <a:spcPts val="0"/>
              </a:spcAft>
              <a:buClr>
                <a:srgbClr val="2F85AA"/>
              </a:buClr>
              <a:defRPr sz="1279" b="0" baseline="0"/>
            </a:lvl1pPr>
            <a:lvl2pPr>
              <a:spcBef>
                <a:spcPts val="308"/>
              </a:spcBef>
              <a:spcAft>
                <a:spcPts val="0"/>
              </a:spcAft>
              <a:defRPr sz="1176" baseline="0"/>
            </a:lvl2pPr>
            <a:lvl3pPr>
              <a:spcBef>
                <a:spcPts val="308"/>
              </a:spcBef>
              <a:spcAft>
                <a:spcPts val="0"/>
              </a:spcAft>
              <a:buClr>
                <a:srgbClr val="3086AB"/>
              </a:buClr>
              <a:defRPr baseline="0"/>
            </a:lvl3pPr>
            <a:lvl4pPr marL="472729" indent="-157091">
              <a:spcBef>
                <a:spcPts val="308"/>
              </a:spcBef>
              <a:spcAft>
                <a:spcPts val="0"/>
              </a:spcAft>
              <a:buFont typeface="Arial" panose="020B0604020202020204" pitchFamily="34" charset="0"/>
              <a:buChar char="-"/>
              <a:defRPr baseline="0"/>
            </a:lvl4pPr>
            <a:lvl5pPr marL="628366" indent="-157091">
              <a:spcBef>
                <a:spcPts val="308"/>
              </a:spcBef>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7" name="Picture Placeholder 6"/>
          <p:cNvSpPr>
            <a:spLocks noGrp="1"/>
          </p:cNvSpPr>
          <p:nvPr>
            <p:ph type="pic" sz="quarter" idx="14"/>
          </p:nvPr>
        </p:nvSpPr>
        <p:spPr>
          <a:xfrm>
            <a:off x="3656015" y="0"/>
            <a:ext cx="5487987" cy="5143500"/>
          </a:xfrm>
        </p:spPr>
        <p:txBody>
          <a:bodyPr tIns="1474459"/>
          <a:lstStyle>
            <a:lvl1pPr marL="0" indent="0" algn="ctr">
              <a:buNone/>
              <a:defRPr baseline="0"/>
            </a:lvl1pPr>
          </a:lstStyle>
          <a:p>
            <a:endParaRPr lang="en-US" dirty="0" smtClean="0"/>
          </a:p>
          <a:p>
            <a:endParaRPr lang="en-US" dirty="0" smtClean="0"/>
          </a:p>
          <a:p>
            <a:endParaRPr lang="en-US" dirty="0" smtClean="0"/>
          </a:p>
          <a:p>
            <a:endParaRPr lang="en-US" dirty="0" smtClean="0"/>
          </a:p>
          <a:p>
            <a:r>
              <a:rPr lang="en-US" dirty="0" smtClean="0"/>
              <a:t>Click on the icon to insert a new photo</a:t>
            </a:r>
            <a:endParaRPr lang="en-US" dirty="0"/>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3776" tIns="41888" rIns="83776" bIns="41888" rtlCol="0" anchor="ctr"/>
          <a:lstStyle/>
          <a:p>
            <a:pPr algn="ctr" defTabSz="837823"/>
            <a:endParaRPr lang="en-US" sz="1636" dirty="0">
              <a:solidFill>
                <a:srgbClr val="FFFFFF"/>
              </a:solidFill>
            </a:endParaRPr>
          </a:p>
        </p:txBody>
      </p:sp>
      <p:sp>
        <p:nvSpPr>
          <p:cNvPr id="6" name="Title 5"/>
          <p:cNvSpPr>
            <a:spLocks noGrp="1"/>
          </p:cNvSpPr>
          <p:nvPr>
            <p:ph type="title" hasCustomPrompt="1"/>
          </p:nvPr>
        </p:nvSpPr>
        <p:spPr/>
        <p:txBody>
          <a:bodyPr/>
          <a:lstStyle/>
          <a:p>
            <a:r>
              <a:rPr lang="en-US" smtClean="0"/>
              <a:t>INSERT headline -  TWO LINES all caps</a:t>
            </a:r>
            <a:endParaRPr lang="en-US"/>
          </a:p>
        </p:txBody>
      </p:sp>
    </p:spTree>
    <p:extLst>
      <p:ext uri="{BB962C8B-B14F-4D97-AF65-F5344CB8AC3E}">
        <p14:creationId xmlns:p14="http://schemas.microsoft.com/office/powerpoint/2010/main" val="141659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5143500"/>
          </a:xfrm>
        </p:spPr>
        <p:txBody>
          <a:bodyPr lIns="327656" tIns="3276581"/>
          <a:lstStyle>
            <a:lvl1pPr marL="0" indent="0" algn="ctr">
              <a:buFontTx/>
              <a:buNone/>
              <a:defRPr baseline="0"/>
            </a:lvl1pPr>
          </a:lstStyle>
          <a:p>
            <a:r>
              <a:rPr lang="en-US" dirty="0" smtClean="0"/>
              <a:t>Click on the icon to insert </a:t>
            </a:r>
            <a:br>
              <a:rPr lang="en-US" dirty="0" smtClean="0"/>
            </a:br>
            <a:r>
              <a:rPr lang="en-US" dirty="0" smtClean="0"/>
              <a:t>a new full-frame photo.</a:t>
            </a:r>
            <a:endParaRPr lang="en-US" dirty="0"/>
          </a:p>
        </p:txBody>
      </p:sp>
    </p:spTree>
    <p:extLst>
      <p:ext uri="{BB962C8B-B14F-4D97-AF65-F5344CB8AC3E}">
        <p14:creationId xmlns:p14="http://schemas.microsoft.com/office/powerpoint/2010/main" val="138613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3 Width Single Copy Block + Full-Bleed Photo">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3656012" y="0"/>
            <a:ext cx="5487987" cy="5143500"/>
          </a:xfrm>
        </p:spPr>
        <p:txBody>
          <a:bodyPr tIns="1474459"/>
          <a:lstStyle>
            <a:lvl1pPr marL="0" indent="0" algn="ctr">
              <a:buNone/>
              <a:defRPr baseline="0"/>
            </a:lvl1pPr>
          </a:lstStyle>
          <a:p>
            <a:endParaRPr lang="en-US" dirty="0" smtClean="0"/>
          </a:p>
          <a:p>
            <a:endParaRPr lang="en-US" dirty="0" smtClean="0"/>
          </a:p>
          <a:p>
            <a:endParaRPr lang="en-US" dirty="0" smtClean="0"/>
          </a:p>
          <a:p>
            <a:endParaRPr lang="en-US" dirty="0" smtClean="0"/>
          </a:p>
          <a:p>
            <a:r>
              <a:rPr lang="en-US" dirty="0" smtClean="0"/>
              <a:t>Click icon to insert photo</a:t>
            </a:r>
            <a:endParaRPr lang="en-US" dirty="0"/>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3776" tIns="41888" rIns="83776" bIns="41888" rtlCol="0" anchor="ctr"/>
          <a:lstStyle/>
          <a:p>
            <a:pPr algn="ctr" defTabSz="837823"/>
            <a:endParaRPr lang="en-US" sz="1636" dirty="0">
              <a:solidFill>
                <a:srgbClr val="FFFFFF"/>
              </a:solidFill>
            </a:endParaRPr>
          </a:p>
        </p:txBody>
      </p:sp>
      <p:sp>
        <p:nvSpPr>
          <p:cNvPr id="3" name="Text Placeholder 2"/>
          <p:cNvSpPr>
            <a:spLocks noGrp="1"/>
          </p:cNvSpPr>
          <p:nvPr>
            <p:ph type="body" sz="quarter" idx="15" hasCustomPrompt="1"/>
          </p:nvPr>
        </p:nvSpPr>
        <p:spPr>
          <a:xfrm>
            <a:off x="365125" y="487325"/>
            <a:ext cx="3170238" cy="4604552"/>
          </a:xfrm>
        </p:spPr>
        <p:txBody>
          <a:bodyPr/>
          <a:lstStyle>
            <a:lvl1pPr marL="0" indent="0">
              <a:lnSpc>
                <a:spcPts val="2108"/>
              </a:lnSpc>
              <a:spcBef>
                <a:spcPts val="0"/>
              </a:spcBef>
              <a:buNone/>
              <a:defRPr sz="2097" baseline="0"/>
            </a:lvl1pPr>
            <a:lvl2pPr marL="0" indent="0">
              <a:lnSpc>
                <a:spcPct val="100000"/>
              </a:lnSpc>
              <a:spcBef>
                <a:spcPts val="1650"/>
              </a:spcBef>
              <a:buClr>
                <a:srgbClr val="2F85AA"/>
              </a:buClr>
              <a:buFont typeface="Wingdings" pitchFamily="2" charset="2"/>
              <a:buNone/>
              <a:defRPr sz="1279" b="0" baseline="0"/>
            </a:lvl2pPr>
            <a:lvl3pPr marL="0" indent="0">
              <a:spcBef>
                <a:spcPts val="1100"/>
              </a:spcBef>
              <a:spcAft>
                <a:spcPts val="550"/>
              </a:spcAft>
              <a:buClr>
                <a:srgbClr val="2F85AA"/>
              </a:buClr>
              <a:buFont typeface="Wingdings" pitchFamily="2" charset="2"/>
              <a:buNone/>
              <a:tabLst/>
              <a:defRPr sz="1279" b="1">
                <a:solidFill>
                  <a:schemeClr val="accent3">
                    <a:lumMod val="75000"/>
                  </a:schemeClr>
                </a:solidFill>
              </a:defRPr>
            </a:lvl3pPr>
            <a:lvl4pPr marL="0" indent="0">
              <a:lnSpc>
                <a:spcPts val="1375"/>
              </a:lnSpc>
              <a:spcBef>
                <a:spcPts val="0"/>
              </a:spcBef>
              <a:buClr>
                <a:srgbClr val="2F85AA"/>
              </a:buClr>
              <a:buNone/>
              <a:defRPr lang="en-US" sz="1023" kern="1200" baseline="0" smtClean="0">
                <a:solidFill>
                  <a:schemeClr val="accent6"/>
                </a:solidFill>
                <a:latin typeface="Arial" pitchFamily="34" charset="0"/>
                <a:ea typeface="+mn-ea"/>
                <a:cs typeface="Arial" pitchFamily="34" charset="0"/>
              </a:defRPr>
            </a:lvl4pPr>
            <a:lvl5pPr marL="160001" indent="-160001">
              <a:lnSpc>
                <a:spcPts val="1375"/>
              </a:lnSpc>
              <a:spcBef>
                <a:spcPts val="550"/>
              </a:spcBef>
              <a:buClr>
                <a:schemeClr val="accent3">
                  <a:lumMod val="75000"/>
                </a:schemeClr>
              </a:buClr>
              <a:defRPr/>
            </a:lvl5pPr>
          </a:lstStyle>
          <a:p>
            <a:pPr lvl="0"/>
            <a:r>
              <a:rPr lang="en-US" smtClean="0"/>
              <a:t>INSERT HEADLINE -  TWO LINES ALL CAPS</a:t>
            </a:r>
          </a:p>
          <a:p>
            <a:pPr lvl="1"/>
            <a:r>
              <a:rPr lang="en-US" smtClean="0"/>
              <a:t>Second level. Format for division slides. Use Increase List Level to access the body copy formatting.</a:t>
            </a:r>
          </a:p>
          <a:p>
            <a:pPr lvl="2"/>
            <a:r>
              <a:rPr lang="en-US" smtClean="0"/>
              <a:t>Programs</a:t>
            </a:r>
          </a:p>
          <a:p>
            <a:pPr lvl="3"/>
            <a:r>
              <a:rPr lang="en-US" smtClean="0"/>
              <a:t>Explanatory copy for strategies and initiatives</a:t>
            </a:r>
          </a:p>
          <a:p>
            <a:pPr lvl="4"/>
            <a:r>
              <a:rPr lang="en-US" smtClean="0"/>
              <a:t>Bullet copy for strategies and initiatives</a:t>
            </a:r>
            <a:endParaRPr lang="en-US"/>
          </a:p>
        </p:txBody>
      </p:sp>
    </p:spTree>
    <p:extLst>
      <p:ext uri="{BB962C8B-B14F-4D97-AF65-F5344CB8AC3E}">
        <p14:creationId xmlns:p14="http://schemas.microsoft.com/office/powerpoint/2010/main" val="305273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 Customize Photo">
    <p:spTree>
      <p:nvGrpSpPr>
        <p:cNvPr id="1" name=""/>
        <p:cNvGrpSpPr/>
        <p:nvPr/>
      </p:nvGrpSpPr>
      <p:grpSpPr>
        <a:xfrm>
          <a:off x="0" y="0"/>
          <a:ext cx="0" cy="0"/>
          <a:chOff x="0" y="0"/>
          <a:chExt cx="0" cy="0"/>
        </a:xfrm>
      </p:grpSpPr>
      <p:sp>
        <p:nvSpPr>
          <p:cNvPr id="10" name="Picture Placeholder 7"/>
          <p:cNvSpPr>
            <a:spLocks noGrp="1"/>
          </p:cNvSpPr>
          <p:nvPr>
            <p:ph type="pic" sz="quarter" idx="13" hasCustomPrompt="1"/>
          </p:nvPr>
        </p:nvSpPr>
        <p:spPr>
          <a:xfrm>
            <a:off x="1" y="0"/>
            <a:ext cx="9144000" cy="5143500"/>
          </a:xfrm>
        </p:spPr>
        <p:txBody>
          <a:bodyPr lIns="8519109" tIns="3440409" rIns="0" bIns="0">
            <a:normAutofit/>
          </a:bodyPr>
          <a:lstStyle>
            <a:lvl1pPr marL="0" indent="0">
              <a:buNone/>
              <a:defRPr sz="1636">
                <a:latin typeface="Arial" panose="020B0604020202020204" pitchFamily="34" charset="0"/>
                <a:cs typeface="Arial" panose="020B0604020202020204" pitchFamily="34" charset="0"/>
              </a:defRPr>
            </a:lvl1pPr>
          </a:lstStyle>
          <a:p>
            <a:r>
              <a:rPr lang="en-US" dirty="0" smtClean="0"/>
              <a:t>Click on the icon to insert a </a:t>
            </a:r>
            <a:br>
              <a:rPr lang="en-US" dirty="0" smtClean="0"/>
            </a:br>
            <a:r>
              <a:rPr lang="en-US" dirty="0" smtClean="0"/>
              <a:t>new photo. Detailed instructions </a:t>
            </a:r>
            <a:br>
              <a:rPr lang="en-US" dirty="0" smtClean="0"/>
            </a:br>
            <a:r>
              <a:rPr lang="en-US" dirty="0" smtClean="0"/>
              <a:t>can be found on the slide titled</a:t>
            </a:r>
            <a:br>
              <a:rPr lang="en-US" dirty="0" smtClean="0"/>
            </a:br>
            <a:r>
              <a:rPr lang="en-US" dirty="0" smtClean="0"/>
              <a:t>“CHANGING THE PHOTO ON </a:t>
            </a:r>
            <a:br>
              <a:rPr lang="en-US" dirty="0" smtClean="0"/>
            </a:br>
            <a:r>
              <a:rPr lang="en-US" dirty="0" smtClean="0"/>
              <a:t>YOUR TITLE SLIDE.”</a:t>
            </a:r>
          </a:p>
        </p:txBody>
      </p:sp>
      <p:sp>
        <p:nvSpPr>
          <p:cNvPr id="2" name="Title 1"/>
          <p:cNvSpPr>
            <a:spLocks noGrp="1"/>
          </p:cNvSpPr>
          <p:nvPr>
            <p:ph type="ctrTitle" hasCustomPrompt="1"/>
          </p:nvPr>
        </p:nvSpPr>
        <p:spPr>
          <a:xfrm>
            <a:off x="365126" y="2058490"/>
            <a:ext cx="4140200" cy="847549"/>
          </a:xfrm>
        </p:spPr>
        <p:txBody>
          <a:bodyPr/>
          <a:lstStyle>
            <a:lvl1pPr>
              <a:defRPr b="0">
                <a:solidFill>
                  <a:schemeClr val="bg1"/>
                </a:solidFill>
              </a:defRPr>
            </a:lvl1pPr>
          </a:lstStyle>
          <a:p>
            <a:r>
              <a:rPr lang="en-US" smtClean="0"/>
              <a:t>INSERT MAIN TITLE HERE – UP TO 2 LINES (ALL CAPS)</a:t>
            </a:r>
            <a:endParaRPr lang="en-US" dirty="0"/>
          </a:p>
        </p:txBody>
      </p:sp>
      <p:sp>
        <p:nvSpPr>
          <p:cNvPr id="3" name="Subtitle 2"/>
          <p:cNvSpPr>
            <a:spLocks noGrp="1"/>
          </p:cNvSpPr>
          <p:nvPr>
            <p:ph type="subTitle" idx="1" hasCustomPrompt="1"/>
          </p:nvPr>
        </p:nvSpPr>
        <p:spPr>
          <a:xfrm>
            <a:off x="365126" y="2936049"/>
            <a:ext cx="4140200" cy="522515"/>
          </a:xfrm>
        </p:spPr>
        <p:txBody>
          <a:bodyPr/>
          <a:lstStyle>
            <a:lvl1pPr marL="0" indent="0" algn="l">
              <a:spcBef>
                <a:spcPts val="0"/>
              </a:spcBef>
              <a:buNone/>
              <a:defRPr sz="1279" b="0">
                <a:solidFill>
                  <a:schemeClr val="bg1"/>
                </a:solidFill>
              </a:defRPr>
            </a:lvl1pPr>
            <a:lvl2pPr marL="418911" indent="0" algn="ctr">
              <a:buNone/>
              <a:defRPr>
                <a:solidFill>
                  <a:schemeClr val="tx1">
                    <a:tint val="75000"/>
                  </a:schemeClr>
                </a:solidFill>
              </a:defRPr>
            </a:lvl2pPr>
            <a:lvl3pPr marL="837823" indent="0" algn="ctr">
              <a:buNone/>
              <a:defRPr>
                <a:solidFill>
                  <a:schemeClr val="tx1">
                    <a:tint val="75000"/>
                  </a:schemeClr>
                </a:solidFill>
              </a:defRPr>
            </a:lvl3pPr>
            <a:lvl4pPr marL="1256733" indent="0" algn="ctr">
              <a:buNone/>
              <a:defRPr>
                <a:solidFill>
                  <a:schemeClr val="tx1">
                    <a:tint val="75000"/>
                  </a:schemeClr>
                </a:solidFill>
              </a:defRPr>
            </a:lvl4pPr>
            <a:lvl5pPr marL="1675644" indent="0" algn="ctr">
              <a:buNone/>
              <a:defRPr>
                <a:solidFill>
                  <a:schemeClr val="tx1">
                    <a:tint val="75000"/>
                  </a:schemeClr>
                </a:solidFill>
              </a:defRPr>
            </a:lvl5pPr>
            <a:lvl6pPr marL="2094555" indent="0" algn="ctr">
              <a:buNone/>
              <a:defRPr>
                <a:solidFill>
                  <a:schemeClr val="tx1">
                    <a:tint val="75000"/>
                  </a:schemeClr>
                </a:solidFill>
              </a:defRPr>
            </a:lvl6pPr>
            <a:lvl7pPr marL="2513465" indent="0" algn="ctr">
              <a:buNone/>
              <a:defRPr>
                <a:solidFill>
                  <a:schemeClr val="tx1">
                    <a:tint val="75000"/>
                  </a:schemeClr>
                </a:solidFill>
              </a:defRPr>
            </a:lvl7pPr>
            <a:lvl8pPr marL="2932375" indent="0" algn="ctr">
              <a:buNone/>
              <a:defRPr>
                <a:solidFill>
                  <a:schemeClr val="tx1">
                    <a:tint val="75000"/>
                  </a:schemeClr>
                </a:solidFill>
              </a:defRPr>
            </a:lvl8pPr>
            <a:lvl9pPr marL="3351287" indent="0" algn="ctr">
              <a:buNone/>
              <a:defRPr>
                <a:solidFill>
                  <a:schemeClr val="tx1">
                    <a:tint val="75000"/>
                  </a:schemeClr>
                </a:solidFill>
              </a:defRPr>
            </a:lvl9pPr>
          </a:lstStyle>
          <a:p>
            <a:r>
              <a:rPr lang="en-US" smtClean="0"/>
              <a:t>Insert Sub-Title Here – Up To 2 Lines (Initial Caps)</a:t>
            </a:r>
            <a:endParaRPr lang="en-US" dirty="0"/>
          </a:p>
        </p:txBody>
      </p:sp>
      <p:sp>
        <p:nvSpPr>
          <p:cNvPr id="7" name="Text Placeholder 5"/>
          <p:cNvSpPr>
            <a:spLocks noGrp="1"/>
          </p:cNvSpPr>
          <p:nvPr>
            <p:ph type="body" sz="quarter" idx="14" hasCustomPrompt="1"/>
          </p:nvPr>
        </p:nvSpPr>
        <p:spPr>
          <a:xfrm>
            <a:off x="365126" y="4056062"/>
            <a:ext cx="4140200" cy="760868"/>
          </a:xfrm>
        </p:spPr>
        <p:txBody>
          <a:bodyPr/>
          <a:lstStyle>
            <a:lvl1pPr marL="1455" indent="0">
              <a:lnSpc>
                <a:spcPts val="1558"/>
              </a:lnSpc>
              <a:spcBef>
                <a:spcPts val="0"/>
              </a:spcBef>
              <a:buNone/>
              <a:defRPr sz="1125">
                <a:solidFill>
                  <a:schemeClr val="bg1"/>
                </a:solidFill>
              </a:defRPr>
            </a:lvl1pPr>
            <a:lvl2pPr marL="1455" indent="0">
              <a:lnSpc>
                <a:spcPts val="1558"/>
              </a:lnSpc>
              <a:spcBef>
                <a:spcPts val="0"/>
              </a:spcBef>
              <a:buFont typeface="Arial" panose="020B0604020202020204" pitchFamily="34" charset="0"/>
              <a:buNone/>
              <a:defRPr sz="1125">
                <a:solidFill>
                  <a:schemeClr val="bg1"/>
                </a:solidFill>
              </a:defRPr>
            </a:lvl2pPr>
            <a:lvl3pPr marL="1455" indent="0">
              <a:lnSpc>
                <a:spcPts val="1558"/>
              </a:lnSpc>
              <a:spcBef>
                <a:spcPts val="0"/>
              </a:spcBef>
              <a:buNone/>
              <a:defRPr sz="1125">
                <a:solidFill>
                  <a:schemeClr val="bg1"/>
                </a:solidFill>
              </a:defRPr>
            </a:lvl3pPr>
            <a:lvl4pPr marL="1455" indent="0">
              <a:lnSpc>
                <a:spcPts val="1558"/>
              </a:lnSpc>
              <a:spcBef>
                <a:spcPts val="0"/>
              </a:spcBef>
              <a:buNone/>
              <a:defRPr sz="1125">
                <a:solidFill>
                  <a:schemeClr val="bg1"/>
                </a:solidFill>
              </a:defRPr>
            </a:lvl4pPr>
            <a:lvl5pPr marL="1455" indent="0">
              <a:lnSpc>
                <a:spcPts val="1558"/>
              </a:lnSpc>
              <a:spcBef>
                <a:spcPts val="0"/>
              </a:spcBef>
              <a:buNone/>
              <a:defRPr sz="1125">
                <a:solidFill>
                  <a:schemeClr val="bg1"/>
                </a:solidFill>
              </a:defRPr>
            </a:lvl5pPr>
          </a:lstStyle>
          <a:p>
            <a:pPr lvl="0"/>
            <a:r>
              <a:rPr lang="en-US" smtClean="0"/>
              <a:t>Presenter Name 1</a:t>
            </a:r>
          </a:p>
          <a:p>
            <a:pPr lvl="2"/>
            <a:r>
              <a:rPr lang="en-US" smtClean="0"/>
              <a:t>Presenter Name 2</a:t>
            </a:r>
          </a:p>
          <a:p>
            <a:pPr lvl="4"/>
            <a:r>
              <a:rPr lang="en-US" smtClean="0"/>
              <a:t>Presenter Name 3</a:t>
            </a:r>
            <a:endParaRPr lang="en-US"/>
          </a:p>
        </p:txBody>
      </p:sp>
      <p:sp>
        <p:nvSpPr>
          <p:cNvPr id="9" name="Date Placeholder 3"/>
          <p:cNvSpPr>
            <a:spLocks noGrp="1"/>
          </p:cNvSpPr>
          <p:nvPr>
            <p:ph type="dt" sz="half" idx="2"/>
          </p:nvPr>
        </p:nvSpPr>
        <p:spPr>
          <a:xfrm>
            <a:off x="365125" y="3495705"/>
            <a:ext cx="4140201" cy="274637"/>
          </a:xfrm>
          <a:prstGeom prst="rect">
            <a:avLst/>
          </a:prstGeom>
        </p:spPr>
        <p:txBody>
          <a:bodyPr vert="horz" lIns="0" tIns="0" rIns="0" bIns="0" rtlCol="0" anchor="ctr"/>
          <a:lstStyle>
            <a:lvl1pPr algn="l">
              <a:defRPr sz="1125">
                <a:solidFill>
                  <a:schemeClr val="bg1"/>
                </a:solidFill>
                <a:latin typeface="Arial" panose="020B0604020202020204" pitchFamily="34" charset="0"/>
                <a:cs typeface="Arial" panose="020B0604020202020204" pitchFamily="34" charset="0"/>
              </a:defRPr>
            </a:lvl1pPr>
          </a:lstStyle>
          <a:p>
            <a:pPr defTabSz="837823"/>
            <a:endParaRPr lang="en-US" dirty="0">
              <a:solidFill>
                <a:srgbClr val="FFFFFF"/>
              </a:solidFill>
            </a:endParaRPr>
          </a:p>
        </p:txBody>
      </p:sp>
    </p:spTree>
    <p:extLst>
      <p:ext uri="{BB962C8B-B14F-4D97-AF65-F5344CB8AC3E}">
        <p14:creationId xmlns:p14="http://schemas.microsoft.com/office/powerpoint/2010/main" val="316744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 Text Onl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126" y="1864704"/>
            <a:ext cx="8347074" cy="711809"/>
          </a:xfrm>
          <a:prstGeom prst="rect">
            <a:avLst/>
          </a:prstGeom>
        </p:spPr>
        <p:txBody>
          <a:bodyPr anchor="ctr"/>
          <a:lstStyle>
            <a:lvl1pPr>
              <a:lnSpc>
                <a:spcPts val="2108"/>
              </a:lnSpc>
              <a:defRPr sz="2097" b="0">
                <a:solidFill>
                  <a:schemeClr val="accent6"/>
                </a:solidFill>
              </a:defRPr>
            </a:lvl1pPr>
          </a:lstStyle>
          <a:p>
            <a:r>
              <a:rPr lang="en-US" smtClean="0"/>
              <a:t>INSERT MAIN TITLE HERE – UP TO 2 FULL-WIDTH LINES (ALL CAPS)</a:t>
            </a:r>
            <a:endParaRPr lang="en-US" dirty="0"/>
          </a:p>
        </p:txBody>
      </p:sp>
      <p:sp>
        <p:nvSpPr>
          <p:cNvPr id="3" name="Subtitle 2"/>
          <p:cNvSpPr>
            <a:spLocks noGrp="1"/>
          </p:cNvSpPr>
          <p:nvPr>
            <p:ph type="subTitle" idx="1" hasCustomPrompt="1"/>
          </p:nvPr>
        </p:nvSpPr>
        <p:spPr>
          <a:xfrm>
            <a:off x="365125" y="2626207"/>
            <a:ext cx="8347075" cy="440164"/>
          </a:xfrm>
        </p:spPr>
        <p:txBody>
          <a:bodyPr anchor="ctr"/>
          <a:lstStyle>
            <a:lvl1pPr marL="0" indent="0" algn="l">
              <a:spcBef>
                <a:spcPts val="0"/>
              </a:spcBef>
              <a:buNone/>
              <a:defRPr sz="1279" b="0">
                <a:solidFill>
                  <a:schemeClr val="accent4"/>
                </a:solidFill>
              </a:defRPr>
            </a:lvl1pPr>
            <a:lvl2pPr marL="418911" indent="0" algn="ctr">
              <a:buNone/>
              <a:defRPr>
                <a:solidFill>
                  <a:schemeClr val="tx1">
                    <a:tint val="75000"/>
                  </a:schemeClr>
                </a:solidFill>
              </a:defRPr>
            </a:lvl2pPr>
            <a:lvl3pPr marL="837823" indent="0" algn="ctr">
              <a:buNone/>
              <a:defRPr>
                <a:solidFill>
                  <a:schemeClr val="tx1">
                    <a:tint val="75000"/>
                  </a:schemeClr>
                </a:solidFill>
              </a:defRPr>
            </a:lvl3pPr>
            <a:lvl4pPr marL="1256733" indent="0" algn="ctr">
              <a:buNone/>
              <a:defRPr>
                <a:solidFill>
                  <a:schemeClr val="tx1">
                    <a:tint val="75000"/>
                  </a:schemeClr>
                </a:solidFill>
              </a:defRPr>
            </a:lvl4pPr>
            <a:lvl5pPr marL="1675644" indent="0" algn="ctr">
              <a:buNone/>
              <a:defRPr>
                <a:solidFill>
                  <a:schemeClr val="tx1">
                    <a:tint val="75000"/>
                  </a:schemeClr>
                </a:solidFill>
              </a:defRPr>
            </a:lvl5pPr>
            <a:lvl6pPr marL="2094555" indent="0" algn="ctr">
              <a:buNone/>
              <a:defRPr>
                <a:solidFill>
                  <a:schemeClr val="tx1">
                    <a:tint val="75000"/>
                  </a:schemeClr>
                </a:solidFill>
              </a:defRPr>
            </a:lvl6pPr>
            <a:lvl7pPr marL="2513465" indent="0" algn="ctr">
              <a:buNone/>
              <a:defRPr>
                <a:solidFill>
                  <a:schemeClr val="tx1">
                    <a:tint val="75000"/>
                  </a:schemeClr>
                </a:solidFill>
              </a:defRPr>
            </a:lvl7pPr>
            <a:lvl8pPr marL="2932375" indent="0" algn="ctr">
              <a:buNone/>
              <a:defRPr>
                <a:solidFill>
                  <a:schemeClr val="tx1">
                    <a:tint val="75000"/>
                  </a:schemeClr>
                </a:solidFill>
              </a:defRPr>
            </a:lvl8pPr>
            <a:lvl9pPr marL="3351287" indent="0" algn="ctr">
              <a:buNone/>
              <a:defRPr>
                <a:solidFill>
                  <a:schemeClr val="tx1">
                    <a:tint val="75000"/>
                  </a:schemeClr>
                </a:solidFill>
              </a:defRPr>
            </a:lvl9pPr>
          </a:lstStyle>
          <a:p>
            <a:r>
              <a:rPr lang="en-US" smtClean="0"/>
              <a:t>Insert Sub-Title Here – Up To 2 Lines (Initial Caps)</a:t>
            </a:r>
            <a:endParaRPr lang="en-US" dirty="0"/>
          </a:p>
        </p:txBody>
      </p:sp>
      <p:sp>
        <p:nvSpPr>
          <p:cNvPr id="7" name="Text Placeholder 5"/>
          <p:cNvSpPr>
            <a:spLocks noGrp="1"/>
          </p:cNvSpPr>
          <p:nvPr>
            <p:ph type="body" sz="quarter" idx="14" hasCustomPrompt="1"/>
          </p:nvPr>
        </p:nvSpPr>
        <p:spPr>
          <a:xfrm>
            <a:off x="365125" y="4059936"/>
            <a:ext cx="8329613" cy="760868"/>
          </a:xfrm>
        </p:spPr>
        <p:txBody>
          <a:bodyPr/>
          <a:lstStyle>
            <a:lvl1pPr marL="1455" indent="0">
              <a:lnSpc>
                <a:spcPts val="1558"/>
              </a:lnSpc>
              <a:spcBef>
                <a:spcPts val="0"/>
              </a:spcBef>
              <a:buNone/>
              <a:defRPr sz="1125">
                <a:solidFill>
                  <a:schemeClr val="accent6">
                    <a:lumMod val="50000"/>
                    <a:lumOff val="50000"/>
                  </a:schemeClr>
                </a:solidFill>
              </a:defRPr>
            </a:lvl1pPr>
            <a:lvl2pPr marL="1455" indent="0">
              <a:lnSpc>
                <a:spcPts val="1558"/>
              </a:lnSpc>
              <a:spcBef>
                <a:spcPts val="0"/>
              </a:spcBef>
              <a:buFont typeface="Arial" panose="020B0604020202020204" pitchFamily="34" charset="0"/>
              <a:buNone/>
              <a:defRPr sz="1125">
                <a:solidFill>
                  <a:schemeClr val="bg1"/>
                </a:solidFill>
              </a:defRPr>
            </a:lvl2pPr>
            <a:lvl3pPr marL="1455" indent="0">
              <a:lnSpc>
                <a:spcPts val="1558"/>
              </a:lnSpc>
              <a:spcBef>
                <a:spcPts val="0"/>
              </a:spcBef>
              <a:buNone/>
              <a:defRPr sz="1125">
                <a:solidFill>
                  <a:schemeClr val="accent6">
                    <a:lumMod val="50000"/>
                    <a:lumOff val="50000"/>
                  </a:schemeClr>
                </a:solidFill>
              </a:defRPr>
            </a:lvl3pPr>
            <a:lvl4pPr marL="1455" indent="0">
              <a:lnSpc>
                <a:spcPts val="1558"/>
              </a:lnSpc>
              <a:spcBef>
                <a:spcPts val="0"/>
              </a:spcBef>
              <a:buNone/>
              <a:defRPr sz="1125">
                <a:solidFill>
                  <a:schemeClr val="bg1"/>
                </a:solidFill>
              </a:defRPr>
            </a:lvl4pPr>
            <a:lvl5pPr marL="1455" indent="0">
              <a:lnSpc>
                <a:spcPts val="1558"/>
              </a:lnSpc>
              <a:spcBef>
                <a:spcPts val="0"/>
              </a:spcBef>
              <a:buNone/>
              <a:defRPr sz="1125">
                <a:solidFill>
                  <a:schemeClr val="accent6">
                    <a:lumMod val="50000"/>
                    <a:lumOff val="50000"/>
                  </a:schemeClr>
                </a:solidFill>
              </a:defRPr>
            </a:lvl5pPr>
          </a:lstStyle>
          <a:p>
            <a:pPr lvl="0"/>
            <a:r>
              <a:rPr lang="en-US" smtClean="0"/>
              <a:t>Presenter Name 1</a:t>
            </a:r>
          </a:p>
          <a:p>
            <a:pPr lvl="2"/>
            <a:r>
              <a:rPr lang="en-US" smtClean="0"/>
              <a:t>Presenter Name 2</a:t>
            </a:r>
          </a:p>
          <a:p>
            <a:pPr lvl="4"/>
            <a:r>
              <a:rPr lang="en-US" smtClean="0"/>
              <a:t>Presenter Name 3</a:t>
            </a:r>
            <a:endParaRPr lang="en-US"/>
          </a:p>
        </p:txBody>
      </p:sp>
      <p:sp>
        <p:nvSpPr>
          <p:cNvPr id="9" name="Date Placeholder 3"/>
          <p:cNvSpPr>
            <a:spLocks noGrp="1"/>
          </p:cNvSpPr>
          <p:nvPr>
            <p:ph type="dt" sz="half" idx="2"/>
          </p:nvPr>
        </p:nvSpPr>
        <p:spPr>
          <a:xfrm>
            <a:off x="365125" y="3493008"/>
            <a:ext cx="8347075" cy="274637"/>
          </a:xfrm>
          <a:prstGeom prst="rect">
            <a:avLst/>
          </a:prstGeom>
        </p:spPr>
        <p:txBody>
          <a:bodyPr vert="horz" lIns="0" tIns="0" rIns="0" bIns="0" rtlCol="0" anchor="ctr"/>
          <a:lstStyle>
            <a:lvl1pPr algn="l">
              <a:defRPr sz="1125">
                <a:solidFill>
                  <a:schemeClr val="accent6">
                    <a:lumMod val="50000"/>
                    <a:lumOff val="50000"/>
                  </a:schemeClr>
                </a:solidFill>
                <a:latin typeface="Arial" panose="020B0604020202020204" pitchFamily="34" charset="0"/>
                <a:cs typeface="Arial" panose="020B0604020202020204" pitchFamily="34" charset="0"/>
              </a:defRPr>
            </a:lvl1pPr>
          </a:lstStyle>
          <a:p>
            <a:pPr defTabSz="837823"/>
            <a:endParaRPr lang="en-US" dirty="0">
              <a:solidFill>
                <a:srgbClr val="000000">
                  <a:lumMod val="50000"/>
                  <a:lumOff val="50000"/>
                </a:srgbClr>
              </a:solidFill>
            </a:endParaRPr>
          </a:p>
        </p:txBody>
      </p:sp>
      <p:cxnSp>
        <p:nvCxnSpPr>
          <p:cNvPr id="11" name="Straight Connector 10"/>
          <p:cNvCxnSpPr/>
          <p:nvPr userDrawn="1"/>
        </p:nvCxnSpPr>
        <p:spPr>
          <a:xfrm>
            <a:off x="365125" y="3220289"/>
            <a:ext cx="834707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6" descr="C:\Users\TERESA~1\AppData\Local\Temp\vmware-Teresa Sharp\VMwareDnD\99bbe9a7\BMGF_red_box_2i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66280" y="1"/>
            <a:ext cx="1645920" cy="16459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1436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4" y="1289050"/>
            <a:ext cx="8329613" cy="3389313"/>
          </a:xfrm>
        </p:spPr>
        <p:txBody>
          <a:bodyPr/>
          <a:lstStyle>
            <a:lvl1pPr>
              <a:spcBef>
                <a:spcPts val="600"/>
              </a:spcBef>
              <a:spcAft>
                <a:spcPts val="0"/>
              </a:spcAft>
              <a:defRPr sz="1400" b="0" baseline="0"/>
            </a:lvl1pPr>
            <a:lvl2pPr marL="171450" indent="-171450">
              <a:spcBef>
                <a:spcPts val="600"/>
              </a:spcBef>
              <a:spcAft>
                <a:spcPts val="0"/>
              </a:spcAft>
              <a:buClr>
                <a:schemeClr val="accent3">
                  <a:lumMod val="75000"/>
                </a:schemeClr>
              </a:buClr>
              <a:buFont typeface="Wingdings" panose="05000000000000000000" pitchFamily="2" charset="2"/>
              <a:buChar char="§"/>
              <a:defRPr sz="1300"/>
            </a:lvl2pPr>
            <a:lvl3pPr marL="342900" indent="-171450">
              <a:spcBef>
                <a:spcPts val="600"/>
              </a:spcBef>
              <a:spcAft>
                <a:spcPts val="0"/>
              </a:spcAft>
              <a:buClr>
                <a:srgbClr val="3086AB"/>
              </a:buClr>
              <a:buFont typeface="Arial" panose="020B0604020202020204" pitchFamily="34" charset="0"/>
              <a:buChar char="•"/>
              <a:tabLst/>
              <a:defRPr sz="1200" baseline="0"/>
            </a:lvl3pPr>
            <a:lvl4pPr marL="515938" indent="-173038">
              <a:spcBef>
                <a:spcPts val="600"/>
              </a:spcBef>
              <a:spcAft>
                <a:spcPts val="0"/>
              </a:spcAft>
              <a:buFont typeface="Arial" panose="020B0604020202020204" pitchFamily="34" charset="0"/>
              <a:buChar char="-"/>
              <a:tabLst/>
              <a:defRPr baseline="0"/>
            </a:lvl4pPr>
            <a:lvl5pPr marL="687388" indent="-171450">
              <a:spcBef>
                <a:spcPts val="600"/>
              </a:spcBef>
              <a:spcAft>
                <a:spcPts val="0"/>
              </a:spcAft>
              <a:defRPr baseline="0"/>
            </a:lvl5pPr>
          </a:lstStyle>
          <a:p>
            <a:pPr lvl="0"/>
            <a:r>
              <a:rPr lang="en-US" dirty="0" smtClean="0"/>
              <a:t>Insert bullet list at full-width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5" name="Footer Placeholder 4"/>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4" y="484691"/>
            <a:ext cx="8329613" cy="523183"/>
          </a:xfrm>
        </p:spPr>
        <p:txBody>
          <a:bodyPr/>
          <a:lstStyle>
            <a:lvl1pPr>
              <a:defRPr baseline="0"/>
            </a:lvl1pPr>
          </a:lstStyle>
          <a:p>
            <a:r>
              <a:rPr lang="en-US" smtClean="0"/>
              <a:t>INSERT HEADLINE HERE – UP TO 2 FULL WIDTH LINES (ALL CAPS)</a:t>
            </a:r>
            <a:endParaRPr lang="en-US"/>
          </a:p>
        </p:txBody>
      </p:sp>
    </p:spTree>
    <p:extLst>
      <p:ext uri="{BB962C8B-B14F-4D97-AF65-F5344CB8AC3E}">
        <p14:creationId xmlns:p14="http://schemas.microsoft.com/office/powerpoint/2010/main" val="237684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ext-Only Transition Slide">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0" y="0"/>
            <a:ext cx="9144000" cy="5143500"/>
          </a:xfrm>
          <a:solidFill>
            <a:schemeClr val="accent3"/>
          </a:solidFill>
        </p:spPr>
        <p:txBody>
          <a:bodyPr lIns="655316" tIns="1228717" rIns="655316" bIns="3276581"/>
          <a:lstStyle>
            <a:lvl1pPr marL="0" indent="0">
              <a:lnSpc>
                <a:spcPts val="3116"/>
              </a:lnSpc>
              <a:spcBef>
                <a:spcPts val="550"/>
              </a:spcBef>
              <a:buNone/>
              <a:defRPr lang="en-US" sz="2762" kern="1200" smtClean="0">
                <a:solidFill>
                  <a:schemeClr val="bg1"/>
                </a:solidFill>
                <a:latin typeface="Arial" pitchFamily="34" charset="0"/>
                <a:ea typeface="+mn-ea"/>
                <a:cs typeface="Arial" pitchFamily="34" charset="0"/>
              </a:defRPr>
            </a:lvl1pPr>
            <a:lvl2pPr marL="0" indent="0">
              <a:buFont typeface="Arial" pitchFamily="34" charset="0"/>
              <a:buNone/>
              <a:defRPr lang="en-US" sz="3324" kern="1200" smtClean="0">
                <a:solidFill>
                  <a:schemeClr val="accent3">
                    <a:lumMod val="75000"/>
                  </a:schemeClr>
                </a:solidFill>
                <a:latin typeface="Arial" pitchFamily="34" charset="0"/>
                <a:ea typeface="+mn-ea"/>
                <a:cs typeface="Arial" pitchFamily="34" charset="0"/>
              </a:defRPr>
            </a:lvl2pPr>
            <a:lvl3pPr marL="0" indent="0">
              <a:buNone/>
              <a:defRPr lang="en-US" sz="3324" kern="1200" smtClean="0">
                <a:solidFill>
                  <a:schemeClr val="accent3">
                    <a:lumMod val="75000"/>
                  </a:schemeClr>
                </a:solidFill>
                <a:latin typeface="Arial" pitchFamily="34" charset="0"/>
                <a:ea typeface="+mn-ea"/>
                <a:cs typeface="Arial" pitchFamily="34" charset="0"/>
              </a:defRPr>
            </a:lvl3pPr>
            <a:lvl4pPr marL="0" indent="0">
              <a:buNone/>
              <a:defRPr lang="en-US" sz="3324" kern="1200" smtClean="0">
                <a:solidFill>
                  <a:schemeClr val="accent3">
                    <a:lumMod val="75000"/>
                  </a:schemeClr>
                </a:solidFill>
                <a:latin typeface="Arial" pitchFamily="34" charset="0"/>
                <a:ea typeface="+mn-ea"/>
                <a:cs typeface="Arial" pitchFamily="34" charset="0"/>
              </a:defRPr>
            </a:lvl4pPr>
            <a:lvl5pPr marL="0" indent="0">
              <a:buNone/>
              <a:defRPr lang="en-US" sz="3324" kern="1200">
                <a:solidFill>
                  <a:schemeClr val="accent3">
                    <a:lumMod val="75000"/>
                  </a:schemeClr>
                </a:solidFill>
                <a:latin typeface="Arial" pitchFamily="34" charset="0"/>
                <a:ea typeface="+mn-ea"/>
                <a:cs typeface="Arial" pitchFamily="34" charset="0"/>
              </a:defRPr>
            </a:lvl5pPr>
          </a:lstStyle>
          <a:p>
            <a:pPr lvl="0"/>
            <a:r>
              <a:rPr lang="en-US" smtClean="0"/>
              <a:t>CLICK TO EDIT TEXT</a:t>
            </a:r>
          </a:p>
        </p:txBody>
      </p:sp>
    </p:spTree>
    <p:extLst>
      <p:ext uri="{BB962C8B-B14F-4D97-AF65-F5344CB8AC3E}">
        <p14:creationId xmlns:p14="http://schemas.microsoft.com/office/powerpoint/2010/main" val="273544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Width Head + Copy - Text Only">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4"/>
            <a:ext cx="8329613" cy="3389313"/>
          </a:xfrm>
        </p:spPr>
        <p:txBody>
          <a:bodyPr/>
          <a:lstStyle>
            <a:lvl1pPr>
              <a:spcBef>
                <a:spcPts val="308"/>
              </a:spcBef>
              <a:defRPr sz="1279" b="0" baseline="0"/>
            </a:lvl1pPr>
            <a:lvl2pPr marL="157091" indent="-157091">
              <a:spcBef>
                <a:spcPts val="308"/>
              </a:spcBef>
              <a:spcAft>
                <a:spcPts val="0"/>
              </a:spcAft>
              <a:buClr>
                <a:schemeClr val="accent3">
                  <a:lumMod val="75000"/>
                </a:schemeClr>
              </a:buClr>
              <a:buFont typeface="Wingdings" panose="05000000000000000000" pitchFamily="2" charset="2"/>
              <a:buChar char="§"/>
              <a:defRPr sz="1176"/>
            </a:lvl2pPr>
            <a:lvl3pPr marL="314183" indent="-157091">
              <a:spcBef>
                <a:spcPts val="308"/>
              </a:spcBef>
              <a:buClr>
                <a:srgbClr val="3086AB"/>
              </a:buClr>
              <a:buFont typeface="Arial" panose="020B0604020202020204" pitchFamily="34" charset="0"/>
              <a:buChar char="•"/>
              <a:tabLst/>
              <a:defRPr baseline="0"/>
            </a:lvl3pPr>
            <a:lvl4pPr marL="472729" indent="-158547">
              <a:spcBef>
                <a:spcPts val="308"/>
              </a:spcBef>
              <a:spcAft>
                <a:spcPts val="0"/>
              </a:spcAft>
              <a:buFont typeface="Arial" panose="020B0604020202020204" pitchFamily="34" charset="0"/>
              <a:buChar char="-"/>
              <a:tabLst/>
              <a:defRPr baseline="0"/>
            </a:lvl4pPr>
            <a:lvl5pPr marL="629821" indent="-157091">
              <a:spcBef>
                <a:spcPts val="308"/>
              </a:spcBef>
              <a:defRPr baseline="0"/>
            </a:lvl5pPr>
          </a:lstStyle>
          <a:p>
            <a:pPr lvl="0"/>
            <a:r>
              <a:rPr lang="en-US" dirty="0" smtClean="0"/>
              <a:t>Insert bullet list at full-width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5" name="Footer Placeholder 4"/>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5" y="472180"/>
            <a:ext cx="8329613" cy="646646"/>
          </a:xfrm>
        </p:spPr>
        <p:txBody>
          <a:bodyPr/>
          <a:lstStyle/>
          <a:p>
            <a:r>
              <a:rPr lang="en-US" smtClean="0"/>
              <a:t>insert headline here – up to 2 full width lines (all caps)</a:t>
            </a:r>
            <a:endParaRPr lang="en-US"/>
          </a:p>
        </p:txBody>
      </p:sp>
    </p:spTree>
    <p:extLst>
      <p:ext uri="{BB962C8B-B14F-4D97-AF65-F5344CB8AC3E}">
        <p14:creationId xmlns:p14="http://schemas.microsoft.com/office/powerpoint/2010/main" val="244771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139720"/>
            <a:ext cx="8329613" cy="298660"/>
          </a:xfrm>
        </p:spPr>
        <p:txBody>
          <a:bodyPr/>
          <a:lstStyle>
            <a:lvl1pPr>
              <a:lnSpc>
                <a:spcPts val="1375"/>
              </a:lnSpc>
              <a:spcBef>
                <a:spcPts val="0"/>
              </a:spcBef>
              <a:defRPr sz="1279" b="1" baseline="0"/>
            </a:lvl1pPr>
            <a:lvl2pPr marL="157091" indent="-157091">
              <a:spcBef>
                <a:spcPts val="308"/>
              </a:spcBef>
              <a:spcAft>
                <a:spcPts val="0"/>
              </a:spcAft>
              <a:buClr>
                <a:schemeClr val="accent3">
                  <a:lumMod val="75000"/>
                </a:schemeClr>
              </a:buClr>
              <a:buFont typeface="Wingdings" panose="05000000000000000000" pitchFamily="2" charset="2"/>
              <a:buChar char="§"/>
              <a:defRPr sz="1176"/>
            </a:lvl2pPr>
            <a:lvl3pPr marL="314183" indent="-157091">
              <a:spcBef>
                <a:spcPts val="308"/>
              </a:spcBef>
              <a:buClr>
                <a:srgbClr val="3086AB"/>
              </a:buClr>
              <a:buFont typeface="Arial" panose="020B0604020202020204" pitchFamily="34" charset="0"/>
              <a:buChar char="•"/>
              <a:tabLst/>
              <a:defRPr baseline="0"/>
            </a:lvl3pPr>
            <a:lvl4pPr marL="472729" indent="-158547">
              <a:spcBef>
                <a:spcPts val="308"/>
              </a:spcBef>
              <a:spcAft>
                <a:spcPts val="0"/>
              </a:spcAft>
              <a:buFont typeface="Arial" panose="020B0604020202020204" pitchFamily="34" charset="0"/>
              <a:buChar char="-"/>
              <a:tabLst/>
              <a:defRPr baseline="0"/>
            </a:lvl4pPr>
            <a:lvl5pPr marL="629821" indent="-157091">
              <a:spcBef>
                <a:spcPts val="308"/>
              </a:spcBef>
              <a:defRPr baseline="0"/>
            </a:lvl5pPr>
          </a:lstStyle>
          <a:p>
            <a:pPr lvl="0"/>
            <a:r>
              <a:rPr lang="en-US" dirty="0" smtClean="0"/>
              <a:t>Insert bullet list at full-width </a:t>
            </a:r>
            <a:r>
              <a:rPr lang="en-US" smtClean="0"/>
              <a:t>of slide</a:t>
            </a:r>
            <a:endParaRPr lang="en-US" dirty="0" smtClean="0"/>
          </a:p>
        </p:txBody>
      </p:sp>
      <p:sp>
        <p:nvSpPr>
          <p:cNvPr id="5" name="Footer Placeholder 4"/>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365125" y="1528727"/>
            <a:ext cx="8347075" cy="3166203"/>
          </a:xfrm>
        </p:spPr>
        <p:txBody>
          <a:bodyPr/>
          <a:lstStyle>
            <a:lvl1pPr>
              <a:spcBef>
                <a:spcPts val="308"/>
              </a:spcBef>
              <a:defRPr sz="1176"/>
            </a:lvl1pPr>
            <a:lvl2pPr>
              <a:spcBef>
                <a:spcPts val="308"/>
              </a:spcBef>
              <a:defRPr sz="1176"/>
            </a:lvl2pPr>
            <a:lvl3pPr>
              <a:spcBef>
                <a:spcPts val="308"/>
              </a:spcBef>
              <a:defRPr sz="1125"/>
            </a:lvl3pPr>
            <a:lvl4pPr>
              <a:spcBef>
                <a:spcPts val="308"/>
              </a:spcBef>
              <a:defRPr sz="1023"/>
            </a:lvl4pPr>
            <a:lvl5pPr>
              <a:spcBef>
                <a:spcPts val="308"/>
              </a:spcBef>
              <a:defRPr sz="92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365125" y="472180"/>
            <a:ext cx="8329613" cy="646646"/>
          </a:xfrm>
        </p:spPr>
        <p:txBody>
          <a:bodyPr/>
          <a:lstStyle/>
          <a:p>
            <a:r>
              <a:rPr lang="en-US" smtClean="0"/>
              <a:t>insert headline here – up to 2 full width lines (all caps)</a:t>
            </a:r>
            <a:endParaRPr lang="en-US"/>
          </a:p>
        </p:txBody>
      </p:sp>
    </p:spTree>
    <p:extLst>
      <p:ext uri="{BB962C8B-B14F-4D97-AF65-F5344CB8AC3E}">
        <p14:creationId xmlns:p14="http://schemas.microsoft.com/office/powerpoint/2010/main" val="138919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3665538" y="534708"/>
            <a:ext cx="5046662" cy="4151592"/>
          </a:xfrm>
        </p:spPr>
        <p:txBody>
          <a:bodyPr/>
          <a:lstStyle>
            <a:lvl1pPr>
              <a:defRPr/>
            </a:lvl1pPr>
          </a:lstStyle>
          <a:p>
            <a:pPr lvl="0"/>
            <a:r>
              <a:rPr lang="en-US" dirty="0" smtClean="0"/>
              <a:t>Insert bullet list at 2/3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3" name="Title 2"/>
          <p:cNvSpPr>
            <a:spLocks noGrp="1"/>
          </p:cNvSpPr>
          <p:nvPr>
            <p:ph type="title" hasCustomPrompt="1"/>
          </p:nvPr>
        </p:nvSpPr>
        <p:spPr>
          <a:xfrm>
            <a:off x="365125" y="472463"/>
            <a:ext cx="3170238" cy="646646"/>
          </a:xfrm>
          <a:prstGeom prst="rect">
            <a:avLst/>
          </a:prstGeom>
        </p:spPr>
        <p:txBody>
          <a:bodyPr anchor="t"/>
          <a:lstStyle/>
          <a:p>
            <a:r>
              <a:rPr lang="en-US" smtClean="0"/>
              <a:t>INSERT headline -  TWO LINES all caps</a:t>
            </a:r>
            <a:endParaRPr lang="en-US" dirty="0"/>
          </a:p>
        </p:txBody>
      </p:sp>
    </p:spTree>
    <p:extLst>
      <p:ext uri="{BB962C8B-B14F-4D97-AF65-F5344CB8AC3E}">
        <p14:creationId xmlns:p14="http://schemas.microsoft.com/office/powerpoint/2010/main" val="2144505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365125" y="871710"/>
            <a:ext cx="8329613" cy="450099"/>
          </a:xfrm>
        </p:spPr>
        <p:txBody>
          <a:bodyPr/>
          <a:lstStyle>
            <a:lvl1pPr marL="0" indent="0">
              <a:buNone/>
              <a:defRPr sz="1125" baseline="0"/>
            </a:lvl1pPr>
            <a:lvl2pPr marL="0" indent="0">
              <a:buFont typeface="Arial" panose="020B0604020202020204" pitchFamily="34" charset="0"/>
              <a:buNone/>
              <a:defRPr sz="1125"/>
            </a:lvl2pPr>
            <a:lvl3pPr marL="0" indent="0">
              <a:buNone/>
              <a:defRPr sz="1125"/>
            </a:lvl3pPr>
            <a:lvl4pPr marL="0" indent="0">
              <a:buNone/>
              <a:defRPr sz="1125"/>
            </a:lvl4pPr>
            <a:lvl5pPr marL="0" indent="0">
              <a:buNone/>
              <a:defRPr sz="1125"/>
            </a:lvl5pPr>
          </a:lstStyle>
          <a:p>
            <a:pPr lvl="0"/>
            <a:r>
              <a:rPr lang="en-US" dirty="0" smtClean="0"/>
              <a:t>Insert sub-headline or explanatory copy here – up to 2 full-width lines.</a:t>
            </a:r>
            <a:endParaRPr lang="en-US" dirty="0"/>
          </a:p>
        </p:txBody>
      </p:sp>
      <p:sp>
        <p:nvSpPr>
          <p:cNvPr id="7" name="Content Placeholder 6"/>
          <p:cNvSpPr>
            <a:spLocks noGrp="1"/>
          </p:cNvSpPr>
          <p:nvPr>
            <p:ph sz="quarter" idx="17" hasCustomPrompt="1"/>
          </p:nvPr>
        </p:nvSpPr>
        <p:spPr>
          <a:xfrm>
            <a:off x="365125" y="1462089"/>
            <a:ext cx="8329613" cy="3216275"/>
          </a:xfrm>
        </p:spPr>
        <p:txBody>
          <a:bodyPr tIns="1965949"/>
          <a:lstStyle>
            <a:lvl1pPr marL="0" indent="0" algn="ctr">
              <a:buNone/>
              <a:defRPr sz="1125" baseline="0"/>
            </a:lvl1pPr>
            <a:lvl2pPr marL="0" indent="0">
              <a:buFont typeface="Arial" panose="020B0604020202020204" pitchFamily="34" charset="0"/>
              <a:buNone/>
              <a:defRPr sz="1125"/>
            </a:lvl2pPr>
            <a:lvl3pPr marL="0" indent="0">
              <a:buNone/>
              <a:defRPr sz="1125"/>
            </a:lvl3pPr>
            <a:lvl4pPr marL="0" indent="0">
              <a:buNone/>
              <a:defRPr sz="1125"/>
            </a:lvl4pPr>
            <a:lvl5pPr marL="0" indent="0">
              <a:buNone/>
              <a:defRPr sz="1125"/>
            </a:lvl5pPr>
          </a:lstStyle>
          <a:p>
            <a:pPr lvl="0"/>
            <a:r>
              <a:rPr lang="en-US" dirty="0" smtClean="0"/>
              <a:t>Click icon to insert visual element here at full-width of slide.</a:t>
            </a:r>
            <a:endParaRPr lang="en-US" dirty="0"/>
          </a:p>
        </p:txBody>
      </p:sp>
      <p:sp>
        <p:nvSpPr>
          <p:cNvPr id="6" name="Title 5"/>
          <p:cNvSpPr>
            <a:spLocks noGrp="1"/>
          </p:cNvSpPr>
          <p:nvPr>
            <p:ph type="title" hasCustomPrompt="1"/>
          </p:nvPr>
        </p:nvSpPr>
        <p:spPr>
          <a:xfrm>
            <a:off x="365125" y="472180"/>
            <a:ext cx="8329613" cy="381930"/>
          </a:xfrm>
        </p:spPr>
        <p:txBody>
          <a:bodyPr/>
          <a:lstStyle/>
          <a:p>
            <a:r>
              <a:rPr lang="en-US" smtClean="0"/>
              <a:t>insert headline here – up to 1 full-width line</a:t>
            </a:r>
            <a:endParaRPr lang="en-US"/>
          </a:p>
        </p:txBody>
      </p:sp>
    </p:spTree>
    <p:extLst>
      <p:ext uri="{BB962C8B-B14F-4D97-AF65-F5344CB8AC3E}">
        <p14:creationId xmlns:p14="http://schemas.microsoft.com/office/powerpoint/2010/main" val="74869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289054"/>
            <a:ext cx="5038726" cy="3389313"/>
          </a:xfrm>
        </p:spPr>
        <p:txBody>
          <a:bodyPr/>
          <a:lstStyle>
            <a:lvl1pPr>
              <a:defRPr baseline="0"/>
            </a:lvl1pPr>
          </a:lstStyle>
          <a:p>
            <a:pPr lvl="0"/>
            <a:r>
              <a:rPr lang="en-US" dirty="0" smtClean="0"/>
              <a:t>Click an icon to insert a visual here at 2/3 width of slide</a:t>
            </a:r>
            <a:endParaRPr lang="en-US" dirty="0"/>
          </a:p>
        </p:txBody>
      </p:sp>
      <p:sp>
        <p:nvSpPr>
          <p:cNvPr id="7" name="Text Placeholder 7"/>
          <p:cNvSpPr>
            <a:spLocks noGrp="1"/>
          </p:cNvSpPr>
          <p:nvPr>
            <p:ph type="body" sz="quarter" idx="13" hasCustomPrompt="1"/>
          </p:nvPr>
        </p:nvSpPr>
        <p:spPr>
          <a:xfrm>
            <a:off x="365125" y="1289054"/>
            <a:ext cx="3170238" cy="3389313"/>
          </a:xfrm>
        </p:spPr>
        <p:txBody>
          <a:bodyPr/>
          <a:lstStyle>
            <a:lvl1pPr>
              <a:spcBef>
                <a:spcPts val="308"/>
              </a:spcBef>
              <a:spcAft>
                <a:spcPts val="0"/>
              </a:spcAft>
              <a:defRPr sz="1279" b="0"/>
            </a:lvl1pPr>
            <a:lvl2pPr>
              <a:spcBef>
                <a:spcPts val="308"/>
              </a:spcBef>
              <a:spcAft>
                <a:spcPts val="0"/>
              </a:spcAft>
              <a:defRPr sz="1176" baseline="0"/>
            </a:lvl2pPr>
            <a:lvl3pPr>
              <a:spcBef>
                <a:spcPts val="308"/>
              </a:spcBef>
              <a:spcAft>
                <a:spcPts val="0"/>
              </a:spcAft>
              <a:buClr>
                <a:srgbClr val="3086AB"/>
              </a:buClr>
              <a:defRPr/>
            </a:lvl3pPr>
            <a:lvl4pPr marL="472729" indent="-157091">
              <a:spcBef>
                <a:spcPts val="308"/>
              </a:spcBef>
              <a:spcAft>
                <a:spcPts val="0"/>
              </a:spcAft>
              <a:buFont typeface="Arial" panose="020B0604020202020204" pitchFamily="34" charset="0"/>
              <a:buChar char="-"/>
              <a:defRPr baseline="0"/>
            </a:lvl4pPr>
            <a:lvl5pPr>
              <a:spcBef>
                <a:spcPts val="308"/>
              </a:spcBef>
              <a:spcAft>
                <a:spcPts val="0"/>
              </a:spcAft>
              <a:defRPr/>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6" name="Footer Placeholder 5"/>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5" y="472180"/>
            <a:ext cx="8329613" cy="646646"/>
          </a:xfrm>
        </p:spPr>
        <p:txBody>
          <a:bodyPr/>
          <a:lstStyle/>
          <a:p>
            <a:r>
              <a:rPr lang="en-US" smtClean="0"/>
              <a:t>insert headline here – up to 2 full width lines (all caps)</a:t>
            </a:r>
            <a:endParaRPr lang="en-US"/>
          </a:p>
        </p:txBody>
      </p:sp>
    </p:spTree>
    <p:extLst>
      <p:ext uri="{BB962C8B-B14F-4D97-AF65-F5344CB8AC3E}">
        <p14:creationId xmlns:p14="http://schemas.microsoft.com/office/powerpoint/2010/main" val="307287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308"/>
              </a:spcBef>
              <a:spcAft>
                <a:spcPts val="0"/>
              </a:spcAft>
              <a:buClr>
                <a:srgbClr val="2F85AA"/>
              </a:buClr>
              <a:defRPr sz="1279" b="0" baseline="0"/>
            </a:lvl1pPr>
            <a:lvl2pPr>
              <a:spcBef>
                <a:spcPts val="308"/>
              </a:spcBef>
              <a:spcAft>
                <a:spcPts val="0"/>
              </a:spcAft>
              <a:defRPr sz="1176" baseline="0"/>
            </a:lvl2pPr>
            <a:lvl3pPr>
              <a:spcBef>
                <a:spcPts val="308"/>
              </a:spcBef>
              <a:spcAft>
                <a:spcPts val="0"/>
              </a:spcAft>
              <a:buClr>
                <a:srgbClr val="3086AB"/>
              </a:buClr>
              <a:defRPr baseline="0"/>
            </a:lvl3pPr>
            <a:lvl4pPr marL="472729" indent="-157091">
              <a:spcBef>
                <a:spcPts val="308"/>
              </a:spcBef>
              <a:spcAft>
                <a:spcPts val="0"/>
              </a:spcAft>
              <a:buFont typeface="Arial" panose="020B0604020202020204" pitchFamily="34" charset="0"/>
              <a:buChar char="-"/>
              <a:defRPr baseline="0"/>
            </a:lvl4pPr>
            <a:lvl5pPr marL="628366" indent="-157091">
              <a:spcBef>
                <a:spcPts val="308"/>
              </a:spcBef>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3776" tIns="41888" rIns="83776" bIns="41888" rtlCol="0" anchor="ctr"/>
          <a:lstStyle/>
          <a:p>
            <a:pPr algn="ctr" defTabSz="837823"/>
            <a:endParaRPr lang="en-US" sz="1636" dirty="0">
              <a:solidFill>
                <a:srgbClr val="FFFFFF"/>
              </a:solidFill>
            </a:endParaRPr>
          </a:p>
        </p:txBody>
      </p:sp>
      <p:sp>
        <p:nvSpPr>
          <p:cNvPr id="2" name="Footer Placeholder 1"/>
          <p:cNvSpPr>
            <a:spLocks noGrp="1"/>
          </p:cNvSpPr>
          <p:nvPr>
            <p:ph type="ftr" sz="quarter" idx="15"/>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3" name="Slide Number Placeholder 2"/>
          <p:cNvSpPr>
            <a:spLocks noGrp="1"/>
          </p:cNvSpPr>
          <p:nvPr>
            <p:ph type="sldNum" sz="quarter" idx="16"/>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5" name="Title 4"/>
          <p:cNvSpPr>
            <a:spLocks noGrp="1"/>
          </p:cNvSpPr>
          <p:nvPr>
            <p:ph type="title" hasCustomPrompt="1"/>
          </p:nvPr>
        </p:nvSpPr>
        <p:spPr/>
        <p:txBody>
          <a:bodyPr/>
          <a:lstStyle/>
          <a:p>
            <a:r>
              <a:rPr lang="en-US" smtClean="0"/>
              <a:t>INSERT headline -  TWO LINES all caps</a:t>
            </a:r>
            <a:endParaRPr lang="en-US"/>
          </a:p>
        </p:txBody>
      </p:sp>
      <p:sp>
        <p:nvSpPr>
          <p:cNvPr id="7" name="Content Placeholder 2"/>
          <p:cNvSpPr>
            <a:spLocks noGrp="1"/>
          </p:cNvSpPr>
          <p:nvPr>
            <p:ph idx="1" hasCustomPrompt="1"/>
          </p:nvPr>
        </p:nvSpPr>
        <p:spPr>
          <a:xfrm>
            <a:off x="3656013" y="488954"/>
            <a:ext cx="5038726" cy="4189413"/>
          </a:xfrm>
        </p:spPr>
        <p:txBody>
          <a:bodyPr/>
          <a:lstStyle>
            <a:lvl1pPr>
              <a:defRPr baseline="0"/>
            </a:lvl1pPr>
          </a:lstStyle>
          <a:p>
            <a:pPr lvl="0"/>
            <a:r>
              <a:rPr lang="en-US" dirty="0" smtClean="0"/>
              <a:t>Click an icon to insert a visual here at 2/3 width of slide</a:t>
            </a:r>
            <a:endParaRPr lang="en-US" dirty="0"/>
          </a:p>
        </p:txBody>
      </p:sp>
    </p:spTree>
    <p:extLst>
      <p:ext uri="{BB962C8B-B14F-4D97-AF65-F5344CB8AC3E}">
        <p14:creationId xmlns:p14="http://schemas.microsoft.com/office/powerpoint/2010/main" val="172447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3 Width Head + Copy w/Full Bleed Photo">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308"/>
              </a:spcBef>
              <a:spcAft>
                <a:spcPts val="0"/>
              </a:spcAft>
              <a:buClr>
                <a:srgbClr val="2F85AA"/>
              </a:buClr>
              <a:defRPr sz="1279" b="0" baseline="0"/>
            </a:lvl1pPr>
            <a:lvl2pPr>
              <a:spcBef>
                <a:spcPts val="308"/>
              </a:spcBef>
              <a:spcAft>
                <a:spcPts val="0"/>
              </a:spcAft>
              <a:defRPr sz="1176" baseline="0"/>
            </a:lvl2pPr>
            <a:lvl3pPr>
              <a:spcBef>
                <a:spcPts val="308"/>
              </a:spcBef>
              <a:spcAft>
                <a:spcPts val="0"/>
              </a:spcAft>
              <a:buClr>
                <a:srgbClr val="3086AB"/>
              </a:buClr>
              <a:defRPr baseline="0"/>
            </a:lvl3pPr>
            <a:lvl4pPr marL="472729" indent="-157091">
              <a:spcBef>
                <a:spcPts val="308"/>
              </a:spcBef>
              <a:spcAft>
                <a:spcPts val="0"/>
              </a:spcAft>
              <a:buFont typeface="Arial" panose="020B0604020202020204" pitchFamily="34" charset="0"/>
              <a:buChar char="-"/>
              <a:defRPr baseline="0"/>
            </a:lvl4pPr>
            <a:lvl5pPr marL="628366" indent="-157091">
              <a:spcBef>
                <a:spcPts val="308"/>
              </a:spcBef>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7" name="Picture Placeholder 6"/>
          <p:cNvSpPr>
            <a:spLocks noGrp="1"/>
          </p:cNvSpPr>
          <p:nvPr>
            <p:ph type="pic" sz="quarter" idx="14"/>
          </p:nvPr>
        </p:nvSpPr>
        <p:spPr>
          <a:xfrm>
            <a:off x="3656015" y="0"/>
            <a:ext cx="5487987" cy="5143500"/>
          </a:xfrm>
        </p:spPr>
        <p:txBody>
          <a:bodyPr tIns="1474459"/>
          <a:lstStyle>
            <a:lvl1pPr marL="0" indent="0" algn="ctr">
              <a:buNone/>
              <a:defRPr baseline="0"/>
            </a:lvl1pPr>
          </a:lstStyle>
          <a:p>
            <a:endParaRPr lang="en-US" dirty="0" smtClean="0"/>
          </a:p>
          <a:p>
            <a:endParaRPr lang="en-US" dirty="0" smtClean="0"/>
          </a:p>
          <a:p>
            <a:endParaRPr lang="en-US" dirty="0" smtClean="0"/>
          </a:p>
          <a:p>
            <a:endParaRPr lang="en-US" dirty="0" smtClean="0"/>
          </a:p>
          <a:p>
            <a:r>
              <a:rPr lang="en-US" dirty="0" smtClean="0"/>
              <a:t>Click on the icon to insert a new photo</a:t>
            </a:r>
            <a:endParaRPr lang="en-US" dirty="0"/>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3776" tIns="41888" rIns="83776" bIns="41888" rtlCol="0" anchor="ctr"/>
          <a:lstStyle/>
          <a:p>
            <a:pPr algn="ctr" defTabSz="837823"/>
            <a:endParaRPr lang="en-US" sz="1636" dirty="0">
              <a:solidFill>
                <a:srgbClr val="FFFFFF"/>
              </a:solidFill>
            </a:endParaRPr>
          </a:p>
        </p:txBody>
      </p:sp>
      <p:sp>
        <p:nvSpPr>
          <p:cNvPr id="6" name="Title 5"/>
          <p:cNvSpPr>
            <a:spLocks noGrp="1"/>
          </p:cNvSpPr>
          <p:nvPr>
            <p:ph type="title" hasCustomPrompt="1"/>
          </p:nvPr>
        </p:nvSpPr>
        <p:spPr/>
        <p:txBody>
          <a:bodyPr/>
          <a:lstStyle/>
          <a:p>
            <a:r>
              <a:rPr lang="en-US" smtClean="0"/>
              <a:t>INSERT headline -  TWO LINES all caps</a:t>
            </a:r>
            <a:endParaRPr lang="en-US"/>
          </a:p>
        </p:txBody>
      </p:sp>
    </p:spTree>
    <p:extLst>
      <p:ext uri="{BB962C8B-B14F-4D97-AF65-F5344CB8AC3E}">
        <p14:creationId xmlns:p14="http://schemas.microsoft.com/office/powerpoint/2010/main" val="11469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ustomizeable Photo Slide (Full Frame)">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9144000" cy="5143500"/>
          </a:xfrm>
        </p:spPr>
        <p:txBody>
          <a:bodyPr lIns="327656" tIns="3276581"/>
          <a:lstStyle>
            <a:lvl1pPr marL="0" indent="0" algn="ctr">
              <a:buFontTx/>
              <a:buNone/>
              <a:defRPr baseline="0"/>
            </a:lvl1pPr>
          </a:lstStyle>
          <a:p>
            <a:r>
              <a:rPr lang="en-US" dirty="0" smtClean="0"/>
              <a:t>Click on the icon to insert </a:t>
            </a:r>
            <a:br>
              <a:rPr lang="en-US" dirty="0" smtClean="0"/>
            </a:br>
            <a:r>
              <a:rPr lang="en-US" dirty="0" smtClean="0"/>
              <a:t>a new full-frame photo.</a:t>
            </a:r>
            <a:endParaRPr lang="en-US" dirty="0"/>
          </a:p>
        </p:txBody>
      </p:sp>
    </p:spTree>
    <p:extLst>
      <p:ext uri="{BB962C8B-B14F-4D97-AF65-F5344CB8AC3E}">
        <p14:creationId xmlns:p14="http://schemas.microsoft.com/office/powerpoint/2010/main" val="235462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3 Width Single Copy Block + Full-Bleed Photo">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3656012" y="0"/>
            <a:ext cx="5487987" cy="5143500"/>
          </a:xfrm>
        </p:spPr>
        <p:txBody>
          <a:bodyPr tIns="1474459"/>
          <a:lstStyle>
            <a:lvl1pPr marL="0" indent="0" algn="ctr">
              <a:buNone/>
              <a:defRPr baseline="0"/>
            </a:lvl1pPr>
          </a:lstStyle>
          <a:p>
            <a:endParaRPr lang="en-US" dirty="0" smtClean="0"/>
          </a:p>
          <a:p>
            <a:endParaRPr lang="en-US" dirty="0" smtClean="0"/>
          </a:p>
          <a:p>
            <a:endParaRPr lang="en-US" dirty="0" smtClean="0"/>
          </a:p>
          <a:p>
            <a:endParaRPr lang="en-US" dirty="0" smtClean="0"/>
          </a:p>
          <a:p>
            <a:r>
              <a:rPr lang="en-US" dirty="0" smtClean="0"/>
              <a:t>Click icon to insert photo</a:t>
            </a:r>
            <a:endParaRPr lang="en-US" dirty="0"/>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3776" tIns="41888" rIns="83776" bIns="41888" rtlCol="0" anchor="ctr"/>
          <a:lstStyle/>
          <a:p>
            <a:pPr algn="ctr" defTabSz="837823"/>
            <a:endParaRPr lang="en-US" sz="1636" dirty="0">
              <a:solidFill>
                <a:srgbClr val="FFFFFF"/>
              </a:solidFill>
            </a:endParaRPr>
          </a:p>
        </p:txBody>
      </p:sp>
      <p:sp>
        <p:nvSpPr>
          <p:cNvPr id="3" name="Text Placeholder 2"/>
          <p:cNvSpPr>
            <a:spLocks noGrp="1"/>
          </p:cNvSpPr>
          <p:nvPr>
            <p:ph type="body" sz="quarter" idx="15" hasCustomPrompt="1"/>
          </p:nvPr>
        </p:nvSpPr>
        <p:spPr>
          <a:xfrm>
            <a:off x="365125" y="487325"/>
            <a:ext cx="3170238" cy="4604552"/>
          </a:xfrm>
        </p:spPr>
        <p:txBody>
          <a:bodyPr/>
          <a:lstStyle>
            <a:lvl1pPr marL="0" indent="0">
              <a:lnSpc>
                <a:spcPts val="2108"/>
              </a:lnSpc>
              <a:spcBef>
                <a:spcPts val="0"/>
              </a:spcBef>
              <a:buNone/>
              <a:defRPr sz="2097" baseline="0"/>
            </a:lvl1pPr>
            <a:lvl2pPr marL="0" indent="0">
              <a:lnSpc>
                <a:spcPct val="100000"/>
              </a:lnSpc>
              <a:spcBef>
                <a:spcPts val="1650"/>
              </a:spcBef>
              <a:buClr>
                <a:srgbClr val="2F85AA"/>
              </a:buClr>
              <a:buFont typeface="Wingdings" pitchFamily="2" charset="2"/>
              <a:buNone/>
              <a:defRPr sz="1279" b="0" baseline="0"/>
            </a:lvl2pPr>
            <a:lvl3pPr marL="0" indent="0">
              <a:spcBef>
                <a:spcPts val="1100"/>
              </a:spcBef>
              <a:spcAft>
                <a:spcPts val="550"/>
              </a:spcAft>
              <a:buClr>
                <a:srgbClr val="2F85AA"/>
              </a:buClr>
              <a:buFont typeface="Wingdings" pitchFamily="2" charset="2"/>
              <a:buNone/>
              <a:tabLst/>
              <a:defRPr sz="1279" b="1">
                <a:solidFill>
                  <a:schemeClr val="accent3">
                    <a:lumMod val="75000"/>
                  </a:schemeClr>
                </a:solidFill>
              </a:defRPr>
            </a:lvl3pPr>
            <a:lvl4pPr marL="0" indent="0">
              <a:lnSpc>
                <a:spcPts val="1375"/>
              </a:lnSpc>
              <a:spcBef>
                <a:spcPts val="0"/>
              </a:spcBef>
              <a:buClr>
                <a:srgbClr val="2F85AA"/>
              </a:buClr>
              <a:buNone/>
              <a:defRPr lang="en-US" sz="1023" kern="1200" baseline="0" smtClean="0">
                <a:solidFill>
                  <a:schemeClr val="accent6"/>
                </a:solidFill>
                <a:latin typeface="Arial" pitchFamily="34" charset="0"/>
                <a:ea typeface="+mn-ea"/>
                <a:cs typeface="Arial" pitchFamily="34" charset="0"/>
              </a:defRPr>
            </a:lvl4pPr>
            <a:lvl5pPr marL="160001" indent="-160001">
              <a:lnSpc>
                <a:spcPts val="1375"/>
              </a:lnSpc>
              <a:spcBef>
                <a:spcPts val="550"/>
              </a:spcBef>
              <a:buClr>
                <a:schemeClr val="accent3">
                  <a:lumMod val="75000"/>
                </a:schemeClr>
              </a:buClr>
              <a:defRPr/>
            </a:lvl5pPr>
          </a:lstStyle>
          <a:p>
            <a:pPr lvl="0"/>
            <a:r>
              <a:rPr lang="en-US" smtClean="0"/>
              <a:t>INSERT HEADLINE -  TWO LINES ALL CAPS</a:t>
            </a:r>
          </a:p>
          <a:p>
            <a:pPr lvl="1"/>
            <a:r>
              <a:rPr lang="en-US" smtClean="0"/>
              <a:t>Second level. Format for division slides. Use Increase List Level to access the body copy formatting.</a:t>
            </a:r>
          </a:p>
          <a:p>
            <a:pPr lvl="2"/>
            <a:r>
              <a:rPr lang="en-US" smtClean="0"/>
              <a:t>Programs</a:t>
            </a:r>
          </a:p>
          <a:p>
            <a:pPr lvl="3"/>
            <a:r>
              <a:rPr lang="en-US" smtClean="0"/>
              <a:t>Explanatory copy for strategies and initiatives</a:t>
            </a:r>
          </a:p>
          <a:p>
            <a:pPr lvl="4"/>
            <a:r>
              <a:rPr lang="en-US" smtClean="0"/>
              <a:t>Bullet copy for strategies and initiatives</a:t>
            </a:r>
            <a:endParaRPr lang="en-US"/>
          </a:p>
        </p:txBody>
      </p:sp>
    </p:spTree>
    <p:extLst>
      <p:ext uri="{BB962C8B-B14F-4D97-AF65-F5344CB8AC3E}">
        <p14:creationId xmlns:p14="http://schemas.microsoft.com/office/powerpoint/2010/main" val="263556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Head + Bold Subhea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4" y="1139720"/>
            <a:ext cx="8329613" cy="298660"/>
          </a:xfrm>
        </p:spPr>
        <p:txBody>
          <a:bodyPr/>
          <a:lstStyle>
            <a:lvl1pPr>
              <a:lnSpc>
                <a:spcPts val="1600"/>
              </a:lnSpc>
              <a:spcBef>
                <a:spcPts val="0"/>
              </a:spcBef>
              <a:defRPr sz="1400" b="1" baseline="0"/>
            </a:lvl1pPr>
            <a:lvl2pPr marL="171450" indent="-171450">
              <a:spcBef>
                <a:spcPts val="336"/>
              </a:spcBef>
              <a:spcAft>
                <a:spcPts val="0"/>
              </a:spcAft>
              <a:buClr>
                <a:schemeClr val="accent3">
                  <a:lumMod val="75000"/>
                </a:schemeClr>
              </a:buClr>
              <a:buFont typeface="Wingdings" panose="05000000000000000000" pitchFamily="2" charset="2"/>
              <a:buChar char="§"/>
              <a:defRPr sz="1300"/>
            </a:lvl2pPr>
            <a:lvl3pPr marL="342900" indent="-171450">
              <a:spcBef>
                <a:spcPts val="336"/>
              </a:spcBef>
              <a:buClr>
                <a:srgbClr val="3086AB"/>
              </a:buClr>
              <a:buFont typeface="Arial" panose="020B0604020202020204" pitchFamily="34" charset="0"/>
              <a:buChar char="•"/>
              <a:tabLst/>
              <a:defRPr baseline="0"/>
            </a:lvl3pPr>
            <a:lvl4pPr marL="515938" indent="-173038">
              <a:spcBef>
                <a:spcPts val="336"/>
              </a:spcBef>
              <a:spcAft>
                <a:spcPts val="0"/>
              </a:spcAft>
              <a:buFont typeface="Arial" panose="020B0604020202020204" pitchFamily="34" charset="0"/>
              <a:buChar char="-"/>
              <a:tabLst/>
              <a:defRPr baseline="0"/>
            </a:lvl4pPr>
            <a:lvl5pPr marL="687388" indent="-171450">
              <a:spcBef>
                <a:spcPts val="336"/>
              </a:spcBef>
              <a:defRPr baseline="0"/>
            </a:lvl5pPr>
          </a:lstStyle>
          <a:p>
            <a:pPr lvl="0"/>
            <a:r>
              <a:rPr lang="en-US" dirty="0" smtClean="0"/>
              <a:t>Insert bullet list at full-width </a:t>
            </a:r>
            <a:r>
              <a:rPr lang="en-US" smtClean="0"/>
              <a:t>of slide</a:t>
            </a:r>
            <a:endParaRPr lang="en-US" dirty="0" smtClean="0"/>
          </a:p>
        </p:txBody>
      </p:sp>
      <p:sp>
        <p:nvSpPr>
          <p:cNvPr id="5" name="Footer Placeholder 4"/>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p:nvPr>
        </p:nvSpPr>
        <p:spPr>
          <a:xfrm>
            <a:off x="365125" y="1528723"/>
            <a:ext cx="8347075" cy="3166203"/>
          </a:xfrm>
        </p:spPr>
        <p:txBody>
          <a:bodyPr/>
          <a:lstStyle>
            <a:lvl1pPr>
              <a:spcBef>
                <a:spcPts val="600"/>
              </a:spcBef>
              <a:defRPr sz="1300"/>
            </a:lvl1pPr>
            <a:lvl2pPr>
              <a:spcBef>
                <a:spcPts val="600"/>
              </a:spcBef>
              <a:defRPr sz="1300"/>
            </a:lvl2pPr>
            <a:lvl3pPr>
              <a:spcBef>
                <a:spcPts val="600"/>
              </a:spcBef>
              <a:defRPr sz="1200"/>
            </a:lvl3pPr>
            <a:lvl4pPr>
              <a:spcBef>
                <a:spcPts val="600"/>
              </a:spcBef>
              <a:defRPr sz="1100"/>
            </a:lvl4pPr>
            <a:lvl5pPr>
              <a:spcBef>
                <a:spcPts val="600"/>
              </a:spcBef>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a:xfrm>
            <a:off x="365124" y="484691"/>
            <a:ext cx="8329613" cy="523183"/>
          </a:xfrm>
        </p:spPr>
        <p:txBody>
          <a:bodyPr/>
          <a:lstStyle>
            <a:lvl1pPr>
              <a:defRPr baseline="0"/>
            </a:lvl1pPr>
          </a:lstStyle>
          <a:p>
            <a:r>
              <a:rPr lang="en-US" smtClean="0"/>
              <a:t>INSERT HEADLINE HERE – UP TO 2 FULL WIDTH LINES (ALL CAPS)</a:t>
            </a:r>
            <a:endParaRPr lang="en-US"/>
          </a:p>
        </p:txBody>
      </p:sp>
    </p:spTree>
    <p:extLst>
      <p:ext uri="{BB962C8B-B14F-4D97-AF65-F5344CB8AC3E}">
        <p14:creationId xmlns:p14="http://schemas.microsoft.com/office/powerpoint/2010/main" val="389310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Width Head + 2/3 Copy - Text Only">
    <p:spTree>
      <p:nvGrpSpPr>
        <p:cNvPr id="1" name=""/>
        <p:cNvGrpSpPr/>
        <p:nvPr/>
      </p:nvGrpSpPr>
      <p:grpSpPr>
        <a:xfrm>
          <a:off x="0" y="0"/>
          <a:ext cx="0" cy="0"/>
          <a:chOff x="0" y="0"/>
          <a:chExt cx="0" cy="0"/>
        </a:xfrm>
      </p:grpSpPr>
      <p:sp>
        <p:nvSpPr>
          <p:cNvPr id="6" name="Footer Placeholder 5"/>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4" name="Text Placeholder 3"/>
          <p:cNvSpPr>
            <a:spLocks noGrp="1"/>
          </p:cNvSpPr>
          <p:nvPr>
            <p:ph type="body" sz="quarter" idx="16" hasCustomPrompt="1"/>
          </p:nvPr>
        </p:nvSpPr>
        <p:spPr>
          <a:xfrm>
            <a:off x="3665538" y="539496"/>
            <a:ext cx="5046662" cy="4151592"/>
          </a:xfrm>
        </p:spPr>
        <p:txBody>
          <a:bodyPr/>
          <a:lstStyle>
            <a:lvl1pPr>
              <a:spcBef>
                <a:spcPts val="600"/>
              </a:spcBef>
              <a:defRPr/>
            </a:lvl1pPr>
            <a:lvl2pPr>
              <a:spcBef>
                <a:spcPts val="600"/>
              </a:spcBef>
              <a:defRPr/>
            </a:lvl2pPr>
            <a:lvl3pPr>
              <a:spcBef>
                <a:spcPts val="600"/>
              </a:spcBef>
              <a:defRPr sz="1200"/>
            </a:lvl3pPr>
            <a:lvl4pPr>
              <a:spcBef>
                <a:spcPts val="600"/>
              </a:spcBef>
              <a:defRPr/>
            </a:lvl4pPr>
            <a:lvl5pPr>
              <a:spcBef>
                <a:spcPts val="600"/>
              </a:spcBef>
              <a:defRPr/>
            </a:lvl5pPr>
          </a:lstStyle>
          <a:p>
            <a:pPr lvl="0"/>
            <a:r>
              <a:rPr lang="en-US" dirty="0" smtClean="0"/>
              <a:t>Insert bullet list at 2/3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3" name="Title 2"/>
          <p:cNvSpPr>
            <a:spLocks noGrp="1"/>
          </p:cNvSpPr>
          <p:nvPr>
            <p:ph type="title" hasCustomPrompt="1"/>
          </p:nvPr>
        </p:nvSpPr>
        <p:spPr>
          <a:xfrm>
            <a:off x="365125" y="484307"/>
            <a:ext cx="3170238" cy="646646"/>
          </a:xfrm>
          <a:prstGeom prst="rect">
            <a:avLst/>
          </a:prstGeom>
        </p:spPr>
        <p:txBody>
          <a:bodyPr anchor="t"/>
          <a:lstStyle>
            <a:lvl1pPr>
              <a:defRPr baseline="0"/>
            </a:lvl1pPr>
          </a:lstStyle>
          <a:p>
            <a:r>
              <a:rPr lang="en-US" smtClean="0"/>
              <a:t>INSERT HEADLINE – TWO LINES ALL CAPS</a:t>
            </a:r>
            <a:endParaRPr lang="en-US" dirty="0"/>
          </a:p>
        </p:txBody>
      </p:sp>
    </p:spTree>
    <p:extLst>
      <p:ext uri="{BB962C8B-B14F-4D97-AF65-F5344CB8AC3E}">
        <p14:creationId xmlns:p14="http://schemas.microsoft.com/office/powerpoint/2010/main" val="170631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Width Head, Copy + Visual">
    <p:spTree>
      <p:nvGrpSpPr>
        <p:cNvPr id="1" name=""/>
        <p:cNvGrpSpPr/>
        <p:nvPr/>
      </p:nvGrpSpPr>
      <p:grpSpPr>
        <a:xfrm>
          <a:off x="0" y="0"/>
          <a:ext cx="0" cy="0"/>
          <a:chOff x="0" y="0"/>
          <a:chExt cx="0" cy="0"/>
        </a:xfrm>
      </p:grpSpPr>
      <p:sp>
        <p:nvSpPr>
          <p:cNvPr id="4" name="Footer Placeholder 3"/>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5" name="Slide Number Placeholder 4"/>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3" name="Text Placeholder 2"/>
          <p:cNvSpPr>
            <a:spLocks noGrp="1"/>
          </p:cNvSpPr>
          <p:nvPr>
            <p:ph type="body" sz="quarter" idx="16" hasCustomPrompt="1"/>
          </p:nvPr>
        </p:nvSpPr>
        <p:spPr>
          <a:xfrm>
            <a:off x="365125" y="871710"/>
            <a:ext cx="8329613" cy="450099"/>
          </a:xfrm>
        </p:spPr>
        <p:txBody>
          <a:bodyPr/>
          <a:lstStyle>
            <a:lvl1pPr marL="0" indent="0">
              <a:buNone/>
              <a:defRPr sz="1250" baseline="0"/>
            </a:lvl1pPr>
            <a:lvl2pPr marL="0" indent="0">
              <a:buFont typeface="Arial" panose="020B0604020202020204" pitchFamily="34" charset="0"/>
              <a:buNone/>
              <a:defRPr sz="1250"/>
            </a:lvl2pPr>
            <a:lvl3pPr marL="0" indent="0">
              <a:buNone/>
              <a:defRPr sz="1250"/>
            </a:lvl3pPr>
            <a:lvl4pPr marL="0" indent="0">
              <a:buNone/>
              <a:defRPr sz="1250"/>
            </a:lvl4pPr>
            <a:lvl5pPr marL="0" indent="0">
              <a:buNone/>
              <a:defRPr sz="1250"/>
            </a:lvl5pPr>
          </a:lstStyle>
          <a:p>
            <a:pPr lvl="0"/>
            <a:r>
              <a:rPr lang="en-US" dirty="0" smtClean="0"/>
              <a:t>Insert sub-headline or explanatory copy here – up to 2 full-width lines.</a:t>
            </a:r>
            <a:endParaRPr lang="en-US" dirty="0"/>
          </a:p>
        </p:txBody>
      </p:sp>
      <p:sp>
        <p:nvSpPr>
          <p:cNvPr id="7" name="Content Placeholder 6"/>
          <p:cNvSpPr>
            <a:spLocks noGrp="1"/>
          </p:cNvSpPr>
          <p:nvPr>
            <p:ph sz="quarter" idx="17" hasCustomPrompt="1"/>
          </p:nvPr>
        </p:nvSpPr>
        <p:spPr>
          <a:xfrm>
            <a:off x="365124" y="1462088"/>
            <a:ext cx="8329613" cy="3216275"/>
          </a:xfrm>
        </p:spPr>
        <p:txBody>
          <a:bodyPr tIns="1097280"/>
          <a:lstStyle>
            <a:lvl1pPr marL="0" indent="0" algn="ctr">
              <a:buNone/>
              <a:defRPr sz="1200" baseline="0"/>
            </a:lvl1pPr>
            <a:lvl2pPr marL="0" indent="0">
              <a:buFont typeface="Arial" panose="020B0604020202020204" pitchFamily="34" charset="0"/>
              <a:buNone/>
              <a:defRPr sz="1200"/>
            </a:lvl2pPr>
            <a:lvl3pPr marL="0" indent="0">
              <a:buNone/>
              <a:defRPr sz="1200"/>
            </a:lvl3pPr>
            <a:lvl4pPr marL="0" indent="0">
              <a:buNone/>
              <a:defRPr sz="1200"/>
            </a:lvl4pPr>
            <a:lvl5pPr marL="0" indent="0">
              <a:buNone/>
              <a:defRPr sz="1200"/>
            </a:lvl5pPr>
          </a:lstStyle>
          <a:p>
            <a:pPr lvl="0"/>
            <a:r>
              <a:rPr lang="en-US" dirty="0" smtClean="0"/>
              <a:t>Click icon to insert visual element here at full-width of slide.</a:t>
            </a:r>
            <a:endParaRPr lang="en-US" dirty="0"/>
          </a:p>
        </p:txBody>
      </p:sp>
      <p:sp>
        <p:nvSpPr>
          <p:cNvPr id="6" name="Title 5"/>
          <p:cNvSpPr>
            <a:spLocks noGrp="1"/>
          </p:cNvSpPr>
          <p:nvPr>
            <p:ph type="title" hasCustomPrompt="1"/>
          </p:nvPr>
        </p:nvSpPr>
        <p:spPr>
          <a:xfrm>
            <a:off x="365124" y="484632"/>
            <a:ext cx="8329613" cy="381930"/>
          </a:xfrm>
        </p:spPr>
        <p:txBody>
          <a:bodyPr/>
          <a:lstStyle>
            <a:lvl1pPr>
              <a:defRPr baseline="0"/>
            </a:lvl1pPr>
          </a:lstStyle>
          <a:p>
            <a:r>
              <a:rPr lang="en-US" smtClean="0"/>
              <a:t>INSERT HEADLINE HERE – UP TO 1 FULL-WIDTH LINE</a:t>
            </a:r>
            <a:endParaRPr lang="en-US"/>
          </a:p>
        </p:txBody>
      </p:sp>
    </p:spTree>
    <p:extLst>
      <p:ext uri="{BB962C8B-B14F-4D97-AF65-F5344CB8AC3E}">
        <p14:creationId xmlns:p14="http://schemas.microsoft.com/office/powerpoint/2010/main" val="3316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Width Head, 1/3 Copy + 2/3 Visua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6013" y="1289050"/>
            <a:ext cx="5038726" cy="3389313"/>
          </a:xfrm>
        </p:spPr>
        <p:txBody>
          <a:bodyPr/>
          <a:lstStyle>
            <a:lvl1pPr>
              <a:defRPr baseline="0"/>
            </a:lvl1pPr>
          </a:lstStyle>
          <a:p>
            <a:pPr lvl="0"/>
            <a:r>
              <a:rPr lang="en-US" dirty="0" smtClean="0"/>
              <a:t>Click an icon to insert a visual here at 2/3 width of slide</a:t>
            </a:r>
            <a:endParaRPr lang="en-US" dirty="0"/>
          </a:p>
        </p:txBody>
      </p:sp>
      <p:sp>
        <p:nvSpPr>
          <p:cNvPr id="7" name="Text Placeholder 7"/>
          <p:cNvSpPr>
            <a:spLocks noGrp="1"/>
          </p:cNvSpPr>
          <p:nvPr>
            <p:ph type="body" sz="quarter" idx="13" hasCustomPrompt="1"/>
          </p:nvPr>
        </p:nvSpPr>
        <p:spPr>
          <a:xfrm>
            <a:off x="365125" y="1289050"/>
            <a:ext cx="3170238" cy="3389313"/>
          </a:xfrm>
        </p:spPr>
        <p:txBody>
          <a:bodyPr/>
          <a:lstStyle>
            <a:lvl1pPr>
              <a:spcBef>
                <a:spcPts val="600"/>
              </a:spcBef>
              <a:spcAft>
                <a:spcPts val="0"/>
              </a:spcAft>
              <a:defRPr sz="1400" b="0"/>
            </a:lvl1pPr>
            <a:lvl2pPr>
              <a:spcBef>
                <a:spcPts val="600"/>
              </a:spcBef>
              <a:spcAft>
                <a:spcPts val="0"/>
              </a:spcAft>
              <a:defRPr sz="1300" baseline="0"/>
            </a:lvl2pPr>
            <a:lvl3pPr>
              <a:spcBef>
                <a:spcPts val="600"/>
              </a:spcBef>
              <a:spcAft>
                <a:spcPts val="0"/>
              </a:spcAft>
              <a:buClr>
                <a:srgbClr val="3086AB"/>
              </a:buClr>
              <a:defRPr sz="1200"/>
            </a:lvl3pPr>
            <a:lvl4pPr marL="515937" indent="-171450">
              <a:spcBef>
                <a:spcPts val="600"/>
              </a:spcBef>
              <a:spcAft>
                <a:spcPts val="0"/>
              </a:spcAft>
              <a:buFont typeface="Arial" panose="020B0604020202020204" pitchFamily="34" charset="0"/>
              <a:buChar char="-"/>
              <a:defRPr baseline="0"/>
            </a:lvl4pPr>
            <a:lvl5pPr>
              <a:spcBef>
                <a:spcPts val="600"/>
              </a:spcBef>
              <a:spcAft>
                <a:spcPts val="0"/>
              </a:spcAft>
              <a:defRPr/>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6" name="Footer Placeholder 5"/>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8" name="Slide Number Placeholder 7"/>
          <p:cNvSpPr>
            <a:spLocks noGrp="1"/>
          </p:cNvSpPr>
          <p:nvPr>
            <p:ph type="sldNum" sz="quarter" idx="15"/>
          </p:nvPr>
        </p:nvSpPr>
        <p:spPr/>
        <p:txBody>
          <a:bodyPr/>
          <a:lstStyle/>
          <a:p>
            <a:fld id="{D3F7C509-FEEF-45D3-B896-7C07814C0C13}" type="slidenum">
              <a:rPr lang="en-US" smtClean="0">
                <a:solidFill>
                  <a:srgbClr val="000000"/>
                </a:solidFill>
              </a:rPr>
              <a:pPr/>
              <a:t>‹#›</a:t>
            </a:fld>
            <a:endParaRPr lang="en-US" dirty="0">
              <a:solidFill>
                <a:srgbClr val="000000"/>
              </a:solidFill>
            </a:endParaRPr>
          </a:p>
        </p:txBody>
      </p:sp>
      <p:sp>
        <p:nvSpPr>
          <p:cNvPr id="2" name="Title 1"/>
          <p:cNvSpPr>
            <a:spLocks noGrp="1"/>
          </p:cNvSpPr>
          <p:nvPr>
            <p:ph type="title" hasCustomPrompt="1"/>
          </p:nvPr>
        </p:nvSpPr>
        <p:spPr>
          <a:xfrm>
            <a:off x="365124" y="484691"/>
            <a:ext cx="8329613" cy="523183"/>
          </a:xfrm>
        </p:spPr>
        <p:txBody>
          <a:bodyPr/>
          <a:lstStyle>
            <a:lvl1pPr>
              <a:defRPr baseline="0"/>
            </a:lvl1pPr>
          </a:lstStyle>
          <a:p>
            <a:r>
              <a:rPr lang="en-US" smtClean="0"/>
              <a:t>INSERT HEADLINE HERE – UP TO 2 FULL WIDTH LINES (ALL CAPS)</a:t>
            </a:r>
            <a:endParaRPr lang="en-US"/>
          </a:p>
        </p:txBody>
      </p:sp>
    </p:spTree>
    <p:extLst>
      <p:ext uri="{BB962C8B-B14F-4D97-AF65-F5344CB8AC3E}">
        <p14:creationId xmlns:p14="http://schemas.microsoft.com/office/powerpoint/2010/main" val="293440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Width Head + Copy w/ 2/3 Visual">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65125" y="1289050"/>
            <a:ext cx="3170238" cy="3389314"/>
          </a:xfrm>
        </p:spPr>
        <p:txBody>
          <a:bodyPr/>
          <a:lstStyle>
            <a:lvl1pPr>
              <a:spcBef>
                <a:spcPts val="600"/>
              </a:spcBef>
              <a:spcAft>
                <a:spcPts val="0"/>
              </a:spcAft>
              <a:buClr>
                <a:srgbClr val="2F85AA"/>
              </a:buClr>
              <a:defRPr sz="1400" b="0" baseline="0"/>
            </a:lvl1pPr>
            <a:lvl2pPr>
              <a:spcBef>
                <a:spcPts val="600"/>
              </a:spcBef>
              <a:spcAft>
                <a:spcPts val="0"/>
              </a:spcAft>
              <a:defRPr sz="1300" baseline="0"/>
            </a:lvl2pPr>
            <a:lvl3pPr>
              <a:spcBef>
                <a:spcPts val="600"/>
              </a:spcBef>
              <a:spcAft>
                <a:spcPts val="0"/>
              </a:spcAft>
              <a:buClr>
                <a:srgbClr val="3086AB"/>
              </a:buClr>
              <a:defRPr sz="1200" baseline="0"/>
            </a:lvl3pPr>
            <a:lvl4pPr marL="515937" indent="-171450">
              <a:spcBef>
                <a:spcPts val="600"/>
              </a:spcBef>
              <a:spcAft>
                <a:spcPts val="0"/>
              </a:spcAft>
              <a:buFont typeface="Arial" panose="020B0604020202020204" pitchFamily="34" charset="0"/>
              <a:buChar char="-"/>
              <a:defRPr baseline="0"/>
            </a:lvl4pPr>
            <a:lvl5pPr marL="685800" indent="-171450">
              <a:spcBef>
                <a:spcPts val="600"/>
              </a:spcBef>
              <a:spcAft>
                <a:spcPts val="0"/>
              </a:spcAft>
              <a:buFont typeface="Arial" panose="020B0604020202020204" pitchFamily="34" charset="0"/>
              <a:buChar char="◦"/>
              <a:defRPr baseline="0"/>
            </a:lvl5pPr>
          </a:lstStyle>
          <a:p>
            <a:pPr lvl="0"/>
            <a:r>
              <a:rPr lang="en-US" dirty="0" smtClean="0"/>
              <a:t>Insert bullet list at 1/3 width of slide</a:t>
            </a:r>
          </a:p>
          <a:p>
            <a:pPr lvl="1"/>
            <a:r>
              <a:rPr lang="en-US" dirty="0" smtClean="0"/>
              <a:t>Bullet list level two</a:t>
            </a:r>
          </a:p>
          <a:p>
            <a:pPr lvl="2"/>
            <a:r>
              <a:rPr lang="en-US" dirty="0" smtClean="0"/>
              <a:t>Bullet list level three</a:t>
            </a:r>
          </a:p>
          <a:p>
            <a:pPr lvl="3"/>
            <a:r>
              <a:rPr lang="en-US" dirty="0" smtClean="0"/>
              <a:t>Bullet list level four</a:t>
            </a:r>
          </a:p>
          <a:p>
            <a:pPr lvl="4"/>
            <a:r>
              <a:rPr lang="en-US" dirty="0" smtClean="0"/>
              <a:t>Bullet list level five</a:t>
            </a:r>
          </a:p>
        </p:txBody>
      </p:sp>
      <p:sp>
        <p:nvSpPr>
          <p:cNvPr id="10" name="Rectangle 9"/>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Footer Placeholder 1"/>
          <p:cNvSpPr>
            <a:spLocks noGrp="1"/>
          </p:cNvSpPr>
          <p:nvPr>
            <p:ph type="ftr" sz="quarter" idx="15"/>
          </p:nvPr>
        </p:nvSpPr>
        <p:spPr/>
        <p:txBody>
          <a:bodyPr/>
          <a:lstStyle/>
          <a:p>
            <a:pPr algn="r"/>
            <a:r>
              <a:rPr lang="en-US" smtClean="0"/>
              <a:t>© Bill &amp; Melinda Gates Foundation      |</a:t>
            </a:r>
            <a:endParaRPr lang="en-US" dirty="0"/>
          </a:p>
        </p:txBody>
      </p:sp>
      <p:sp>
        <p:nvSpPr>
          <p:cNvPr id="3" name="Slide Number Placeholder 2"/>
          <p:cNvSpPr>
            <a:spLocks noGrp="1"/>
          </p:cNvSpPr>
          <p:nvPr>
            <p:ph type="sldNum" sz="quarter" idx="16"/>
          </p:nvPr>
        </p:nvSpPr>
        <p:spPr/>
        <p:txBody>
          <a:bodyPr/>
          <a:lstStyle/>
          <a:p>
            <a:fld id="{D3F7C509-FEEF-45D3-B896-7C07814C0C13}" type="slidenum">
              <a:rPr lang="en-US" smtClean="0"/>
              <a:pPr/>
              <a:t>‹#›</a:t>
            </a:fld>
            <a:endParaRPr lang="en-US" dirty="0"/>
          </a:p>
        </p:txBody>
      </p:sp>
      <p:sp>
        <p:nvSpPr>
          <p:cNvPr id="5" name="Title 4"/>
          <p:cNvSpPr>
            <a:spLocks noGrp="1"/>
          </p:cNvSpPr>
          <p:nvPr>
            <p:ph type="title" hasCustomPrompt="1"/>
          </p:nvPr>
        </p:nvSpPr>
        <p:spPr>
          <a:xfrm>
            <a:off x="365125" y="484691"/>
            <a:ext cx="3170238" cy="646646"/>
          </a:xfrm>
        </p:spPr>
        <p:txBody>
          <a:bodyPr/>
          <a:lstStyle>
            <a:lvl1pPr>
              <a:defRPr baseline="0"/>
            </a:lvl1pPr>
          </a:lstStyle>
          <a:p>
            <a:r>
              <a:rPr lang="en-US" smtClean="0"/>
              <a:t>INSERT HEADLINE – TWO LINES ALL CAPS</a:t>
            </a:r>
            <a:endParaRPr lang="en-US"/>
          </a:p>
        </p:txBody>
      </p:sp>
      <p:sp>
        <p:nvSpPr>
          <p:cNvPr id="7" name="Content Placeholder 2"/>
          <p:cNvSpPr>
            <a:spLocks noGrp="1"/>
          </p:cNvSpPr>
          <p:nvPr>
            <p:ph idx="1" hasCustomPrompt="1"/>
          </p:nvPr>
        </p:nvSpPr>
        <p:spPr>
          <a:xfrm>
            <a:off x="3656013" y="488950"/>
            <a:ext cx="5038726" cy="4189414"/>
          </a:xfrm>
        </p:spPr>
        <p:txBody>
          <a:bodyPr/>
          <a:lstStyle>
            <a:lvl1pPr>
              <a:defRPr baseline="0"/>
            </a:lvl1pPr>
          </a:lstStyle>
          <a:p>
            <a:pPr lvl="0"/>
            <a:r>
              <a:rPr lang="en-US" dirty="0" smtClean="0"/>
              <a:t>Click an icon to insert a visual here at 2/3 width of slide</a:t>
            </a:r>
            <a:endParaRPr lang="en-US" dirty="0"/>
          </a:p>
        </p:txBody>
      </p:sp>
    </p:spTree>
    <p:extLst>
      <p:ext uri="{BB962C8B-B14F-4D97-AF65-F5344CB8AC3E}">
        <p14:creationId xmlns:p14="http://schemas.microsoft.com/office/powerpoint/2010/main" val="277196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3" y="530452"/>
            <a:ext cx="5049836" cy="4155847"/>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4"/>
          <p:cNvSpPr>
            <a:spLocks noGrp="1"/>
          </p:cNvSpPr>
          <p:nvPr>
            <p:ph type="ftr" sz="quarter" idx="3"/>
          </p:nvPr>
        </p:nvSpPr>
        <p:spPr>
          <a:xfrm>
            <a:off x="5623564" y="4895959"/>
            <a:ext cx="2895600" cy="155598"/>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smtClean="0"/>
              <a:t>© Bill &amp; Melinda Gates Foundation      |</a:t>
            </a:r>
            <a:endParaRPr lang="en-US" dirty="0"/>
          </a:p>
        </p:txBody>
      </p:sp>
      <p:sp>
        <p:nvSpPr>
          <p:cNvPr id="11" name="Slide Number Placeholder 5"/>
          <p:cNvSpPr>
            <a:spLocks noGrp="1"/>
          </p:cNvSpPr>
          <p:nvPr>
            <p:ph type="sldNum" sz="quarter" idx="4"/>
          </p:nvPr>
        </p:nvSpPr>
        <p:spPr>
          <a:xfrm>
            <a:off x="8519726" y="4895518"/>
            <a:ext cx="190083" cy="155598"/>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pPr/>
              <a:t>‹#›</a:t>
            </a:fld>
            <a:endParaRPr lang="en-US" dirty="0"/>
          </a:p>
        </p:txBody>
      </p:sp>
      <p:cxnSp>
        <p:nvCxnSpPr>
          <p:cNvPr id="12" name="Straight Connector 11"/>
          <p:cNvCxnSpPr/>
          <p:nvPr/>
        </p:nvCxnSpPr>
        <p:spPr>
          <a:xfrm>
            <a:off x="365125"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78370"/>
            <a:ext cx="3170238" cy="646646"/>
          </a:xfrm>
          <a:prstGeom prst="rect">
            <a:avLst/>
          </a:prstGeom>
        </p:spPr>
        <p:txBody>
          <a:bodyPr vert="horz" lIns="0" tIns="0" rIns="0" bIns="0" rtlCol="0" anchor="t" anchorCtr="0">
            <a:noAutofit/>
          </a:bodyPr>
          <a:lstStyle/>
          <a:p>
            <a:r>
              <a:rPr lang="en-US" smtClean="0"/>
              <a:t>Click to edit Master title style</a:t>
            </a:r>
            <a:endParaRPr lang="en-US" dirty="0"/>
          </a:p>
        </p:txBody>
      </p:sp>
    </p:spTree>
    <p:extLst>
      <p:ext uri="{BB962C8B-B14F-4D97-AF65-F5344CB8AC3E}">
        <p14:creationId xmlns:p14="http://schemas.microsoft.com/office/powerpoint/2010/main" val="1228532996"/>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61" r:id="rId11"/>
    <p:sldLayoutId id="214748386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ts val="2300"/>
        </a:lnSpc>
        <a:spcBef>
          <a:spcPct val="0"/>
        </a:spcBef>
        <a:buNone/>
        <a:defRPr sz="2300" kern="1200" cap="all" baseline="0">
          <a:solidFill>
            <a:schemeClr val="accent6"/>
          </a:solidFill>
          <a:latin typeface="Arial" pitchFamily="34" charset="0"/>
          <a:ea typeface="+mj-ea"/>
          <a:cs typeface="Arial" pitchFamily="34" charset="0"/>
        </a:defRPr>
      </a:lvl1pPr>
    </p:titleStyle>
    <p:bodyStyle>
      <a:lvl1pPr marL="0" indent="0" algn="l" defTabSz="914400" rtl="0" eaLnBrk="1" latinLnBrk="0" hangingPunct="1">
        <a:spcBef>
          <a:spcPts val="6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ts val="6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ts val="600"/>
        </a:spcBef>
        <a:buClr>
          <a:schemeClr val="accent3">
            <a:lumMod val="75000"/>
          </a:schemeClr>
        </a:buClr>
        <a:buFont typeface="Arial" pitchFamily="34" charset="0"/>
        <a:buChar char="•"/>
        <a:tabLst>
          <a:tab pos="400050" algn="l"/>
        </a:tabLst>
        <a:defRPr sz="12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ts val="6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ts val="6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3" y="530452"/>
            <a:ext cx="5049836" cy="41558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Footer Placeholder 4"/>
          <p:cNvSpPr>
            <a:spLocks noGrp="1"/>
          </p:cNvSpPr>
          <p:nvPr>
            <p:ph type="ftr" sz="quarter" idx="3"/>
          </p:nvPr>
        </p:nvSpPr>
        <p:spPr>
          <a:xfrm>
            <a:off x="5623564" y="4895959"/>
            <a:ext cx="2895600" cy="155598"/>
          </a:xfrm>
          <a:prstGeom prst="rect">
            <a:avLst/>
          </a:prstGeom>
        </p:spPr>
        <p:txBody>
          <a:bodyPr vert="horz" lIns="0" tIns="0" rIns="0" bIns="0" rtlCol="0" anchor="b" anchorCtr="0"/>
          <a:lstStyle>
            <a:lvl1pPr algn="l">
              <a:defRPr sz="600" spc="20" baseline="0">
                <a:solidFill>
                  <a:schemeClr val="accent6"/>
                </a:solidFill>
                <a:latin typeface="Arial" pitchFamily="34" charset="0"/>
                <a:cs typeface="Arial" pitchFamily="34" charset="0"/>
              </a:defRPr>
            </a:lvl1pPr>
          </a:lstStyle>
          <a:p>
            <a:pPr algn="r"/>
            <a:r>
              <a:rPr lang="en-US" smtClean="0">
                <a:solidFill>
                  <a:srgbClr val="000000"/>
                </a:solidFill>
              </a:rPr>
              <a:t>© Bill &amp; Melinda Gates Foundation      |</a:t>
            </a:r>
            <a:endParaRPr lang="en-US" dirty="0">
              <a:solidFill>
                <a:srgbClr val="000000"/>
              </a:solidFill>
            </a:endParaRPr>
          </a:p>
        </p:txBody>
      </p:sp>
      <p:sp>
        <p:nvSpPr>
          <p:cNvPr id="11" name="Slide Number Placeholder 5"/>
          <p:cNvSpPr>
            <a:spLocks noGrp="1"/>
          </p:cNvSpPr>
          <p:nvPr>
            <p:ph type="sldNum" sz="quarter" idx="4"/>
          </p:nvPr>
        </p:nvSpPr>
        <p:spPr>
          <a:xfrm>
            <a:off x="8519726" y="4895518"/>
            <a:ext cx="190083" cy="155598"/>
          </a:xfrm>
          <a:prstGeom prst="rect">
            <a:avLst/>
          </a:prstGeom>
        </p:spPr>
        <p:txBody>
          <a:bodyPr vert="horz" lIns="0" tIns="0" rIns="0" bIns="0" rtlCol="0" anchor="b"/>
          <a:lstStyle>
            <a:lvl1pPr algn="r">
              <a:defRPr sz="600">
                <a:solidFill>
                  <a:schemeClr val="accent6"/>
                </a:solidFill>
                <a:latin typeface="Arial" pitchFamily="34" charset="0"/>
                <a:cs typeface="Arial" pitchFamily="34" charset="0"/>
              </a:defRPr>
            </a:lvl1pPr>
          </a:lstStyle>
          <a:p>
            <a:fld id="{D3F7C509-FEEF-45D3-B896-7C07814C0C13}" type="slidenum">
              <a:rPr lang="en-US" smtClean="0">
                <a:solidFill>
                  <a:srgbClr val="000000"/>
                </a:solidFill>
              </a:rPr>
              <a:pPr/>
              <a:t>‹#›</a:t>
            </a:fld>
            <a:endParaRPr lang="en-US" dirty="0">
              <a:solidFill>
                <a:srgbClr val="000000"/>
              </a:solidFill>
            </a:endParaRPr>
          </a:p>
        </p:txBody>
      </p:sp>
      <p:cxnSp>
        <p:nvCxnSpPr>
          <p:cNvPr id="12" name="Straight Connector 11"/>
          <p:cNvCxnSpPr/>
          <p:nvPr userDrawn="1"/>
        </p:nvCxnSpPr>
        <p:spPr>
          <a:xfrm>
            <a:off x="365125"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72180"/>
            <a:ext cx="3170238" cy="646646"/>
          </a:xfrm>
          <a:prstGeom prst="rect">
            <a:avLst/>
          </a:prstGeom>
        </p:spPr>
        <p:txBody>
          <a:bodyPr vert="horz" lIns="0" tIns="0" rIns="0" bIns="0" rtlCol="0" anchor="t" anchorCtr="0">
            <a:noAutofit/>
          </a:bodyPr>
          <a:lstStyle/>
          <a:p>
            <a:r>
              <a:rPr lang="en-US" dirty="0" smtClean="0"/>
              <a:t>CLICK TO EDIT</a:t>
            </a:r>
            <a:br>
              <a:rPr lang="en-US" dirty="0" smtClean="0"/>
            </a:br>
            <a:r>
              <a:rPr lang="en-US" smtClean="0"/>
              <a:t>MASTER TITLE STYLE</a:t>
            </a:r>
            <a:endParaRPr lang="en-US" dirty="0"/>
          </a:p>
        </p:txBody>
      </p:sp>
    </p:spTree>
    <p:extLst>
      <p:ext uri="{BB962C8B-B14F-4D97-AF65-F5344CB8AC3E}">
        <p14:creationId xmlns:p14="http://schemas.microsoft.com/office/powerpoint/2010/main" val="257546965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ts val="2300"/>
        </a:lnSpc>
        <a:spcBef>
          <a:spcPct val="0"/>
        </a:spcBef>
        <a:buNone/>
        <a:defRPr sz="2300" kern="1200" cap="all" baseline="0">
          <a:solidFill>
            <a:schemeClr val="accent6"/>
          </a:solidFill>
          <a:latin typeface="Arial" pitchFamily="34" charset="0"/>
          <a:ea typeface="+mj-ea"/>
          <a:cs typeface="Arial" pitchFamily="34" charset="0"/>
        </a:defRPr>
      </a:lvl1pPr>
    </p:titleStyle>
    <p:bodyStyle>
      <a:lvl1pPr marL="0" indent="0" algn="l" defTabSz="914400" rtl="0" eaLnBrk="1" latinLnBrk="0" hangingPunct="1">
        <a:spcBef>
          <a:spcPct val="20000"/>
        </a:spcBef>
        <a:buClr>
          <a:srgbClr val="2F85AA"/>
        </a:buClr>
        <a:buFont typeface="Wingdings" pitchFamily="2" charset="2"/>
        <a:buNone/>
        <a:defRPr sz="1400" kern="1200">
          <a:solidFill>
            <a:schemeClr val="accent6"/>
          </a:solidFill>
          <a:latin typeface="Arial" pitchFamily="34" charset="0"/>
          <a:ea typeface="+mn-ea"/>
          <a:cs typeface="Arial" pitchFamily="34" charset="0"/>
        </a:defRPr>
      </a:lvl1pPr>
      <a:lvl2pPr marL="182563" indent="-182563" algn="l" defTabSz="914400" rtl="0" eaLnBrk="1" latinLnBrk="0" hangingPunct="1">
        <a:spcBef>
          <a:spcPct val="20000"/>
        </a:spcBef>
        <a:buClr>
          <a:schemeClr val="accent3">
            <a:lumMod val="75000"/>
          </a:schemeClr>
        </a:buClr>
        <a:buFont typeface="Wingdings" panose="05000000000000000000" pitchFamily="2" charset="2"/>
        <a:buChar char="§"/>
        <a:defRPr sz="1300" kern="1200">
          <a:solidFill>
            <a:schemeClr val="accent6"/>
          </a:solidFill>
          <a:latin typeface="Arial" pitchFamily="34" charset="0"/>
          <a:ea typeface="+mn-ea"/>
          <a:cs typeface="Arial" pitchFamily="34" charset="0"/>
        </a:defRPr>
      </a:lvl2pPr>
      <a:lvl3pPr marL="344488" indent="-149225" algn="l" defTabSz="914400" rtl="0" eaLnBrk="1" latinLnBrk="0" hangingPunct="1">
        <a:spcBef>
          <a:spcPct val="20000"/>
        </a:spcBef>
        <a:buClr>
          <a:schemeClr val="accent3">
            <a:lumMod val="75000"/>
          </a:schemeClr>
        </a:buClr>
        <a:buFont typeface="Arial" pitchFamily="34" charset="0"/>
        <a:buChar char="•"/>
        <a:tabLst>
          <a:tab pos="400050" algn="l"/>
        </a:tabLst>
        <a:defRPr sz="1300" kern="1200">
          <a:solidFill>
            <a:schemeClr val="accent6"/>
          </a:solidFill>
          <a:latin typeface="Arial" pitchFamily="34" charset="0"/>
          <a:ea typeface="+mn-ea"/>
          <a:cs typeface="Arial" pitchFamily="34" charset="0"/>
        </a:defRPr>
      </a:lvl3pPr>
      <a:lvl4pPr marL="514350" indent="-171450" algn="l" defTabSz="914400" rtl="0" eaLnBrk="1" latinLnBrk="0" hangingPunct="1">
        <a:spcBef>
          <a:spcPct val="20000"/>
        </a:spcBef>
        <a:buClr>
          <a:schemeClr val="accent3">
            <a:lumMod val="75000"/>
          </a:schemeClr>
        </a:buClr>
        <a:buFont typeface="Arial" panose="020B0604020202020204" pitchFamily="34" charset="0"/>
        <a:buChar char="-"/>
        <a:defRPr sz="1100" kern="1200">
          <a:solidFill>
            <a:schemeClr val="accent6"/>
          </a:solidFill>
          <a:latin typeface="Arial" pitchFamily="34" charset="0"/>
          <a:ea typeface="+mn-ea"/>
          <a:cs typeface="Arial" pitchFamily="34" charset="0"/>
        </a:defRPr>
      </a:lvl4pPr>
      <a:lvl5pPr marL="685800" indent="-171450" algn="l" defTabSz="914400" rtl="0" eaLnBrk="1" latinLnBrk="0" hangingPunct="1">
        <a:spcBef>
          <a:spcPct val="20000"/>
        </a:spcBef>
        <a:buClr>
          <a:schemeClr val="accent3">
            <a:lumMod val="75000"/>
          </a:schemeClr>
        </a:buClr>
        <a:buSzPct val="100000"/>
        <a:buFont typeface="Arial" panose="020B0604020202020204" pitchFamily="34" charset="0"/>
        <a:buChar char="◦"/>
        <a:defRPr sz="1100" kern="1200">
          <a:solidFill>
            <a:schemeClr val="accent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3" y="530452"/>
            <a:ext cx="5049836" cy="41558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3776" tIns="41888" rIns="83776" bIns="41888" rtlCol="0" anchor="ctr"/>
          <a:lstStyle/>
          <a:p>
            <a:pPr algn="ctr" defTabSz="837823"/>
            <a:endParaRPr lang="en-US" sz="1636" dirty="0">
              <a:solidFill>
                <a:srgbClr val="FFFFFF"/>
              </a:solidFill>
            </a:endParaRPr>
          </a:p>
        </p:txBody>
      </p:sp>
      <p:sp>
        <p:nvSpPr>
          <p:cNvPr id="9" name="Footer Placeholder 4"/>
          <p:cNvSpPr>
            <a:spLocks noGrp="1"/>
          </p:cNvSpPr>
          <p:nvPr>
            <p:ph type="ftr" sz="quarter" idx="3"/>
          </p:nvPr>
        </p:nvSpPr>
        <p:spPr>
          <a:xfrm>
            <a:off x="5623564" y="4895959"/>
            <a:ext cx="2895600" cy="155598"/>
          </a:xfrm>
          <a:prstGeom prst="rect">
            <a:avLst/>
          </a:prstGeom>
        </p:spPr>
        <p:txBody>
          <a:bodyPr vert="horz" lIns="0" tIns="0" rIns="0" bIns="0" rtlCol="0" anchor="b" anchorCtr="0"/>
          <a:lstStyle>
            <a:lvl1pPr algn="l">
              <a:defRPr sz="563" spc="18" baseline="0">
                <a:solidFill>
                  <a:schemeClr val="accent6"/>
                </a:solidFill>
                <a:latin typeface="Arial" pitchFamily="34" charset="0"/>
                <a:cs typeface="Arial" pitchFamily="34" charset="0"/>
              </a:defRPr>
            </a:lvl1pPr>
          </a:lstStyle>
          <a:p>
            <a:pPr algn="r" defTabSz="837823"/>
            <a:r>
              <a:rPr lang="en-US" smtClean="0">
                <a:solidFill>
                  <a:srgbClr val="000000"/>
                </a:solidFill>
              </a:rPr>
              <a:t>© Bill &amp; Melinda Gates Foundation      |</a:t>
            </a:r>
            <a:endParaRPr lang="en-US" dirty="0">
              <a:solidFill>
                <a:srgbClr val="000000"/>
              </a:solidFill>
            </a:endParaRPr>
          </a:p>
        </p:txBody>
      </p:sp>
      <p:sp>
        <p:nvSpPr>
          <p:cNvPr id="11" name="Slide Number Placeholder 5"/>
          <p:cNvSpPr>
            <a:spLocks noGrp="1"/>
          </p:cNvSpPr>
          <p:nvPr>
            <p:ph type="sldNum" sz="quarter" idx="4"/>
          </p:nvPr>
        </p:nvSpPr>
        <p:spPr>
          <a:xfrm>
            <a:off x="8519730" y="4895518"/>
            <a:ext cx="190083" cy="155598"/>
          </a:xfrm>
          <a:prstGeom prst="rect">
            <a:avLst/>
          </a:prstGeom>
        </p:spPr>
        <p:txBody>
          <a:bodyPr vert="horz" lIns="0" tIns="0" rIns="0" bIns="0" rtlCol="0" anchor="b"/>
          <a:lstStyle>
            <a:lvl1pPr algn="r">
              <a:defRPr sz="563">
                <a:solidFill>
                  <a:schemeClr val="accent6"/>
                </a:solidFill>
                <a:latin typeface="Arial" pitchFamily="34" charset="0"/>
                <a:cs typeface="Arial" pitchFamily="34" charset="0"/>
              </a:defRPr>
            </a:lvl1pPr>
          </a:lstStyle>
          <a:p>
            <a:pPr defTabSz="837823"/>
            <a:fld id="{D3F7C509-FEEF-45D3-B896-7C07814C0C13}" type="slidenum">
              <a:rPr lang="en-US" smtClean="0">
                <a:solidFill>
                  <a:srgbClr val="000000"/>
                </a:solidFill>
              </a:rPr>
              <a:pPr defTabSz="837823"/>
              <a:t>‹#›</a:t>
            </a:fld>
            <a:endParaRPr lang="en-US" dirty="0">
              <a:solidFill>
                <a:srgbClr val="000000"/>
              </a:solidFill>
            </a:endParaRPr>
          </a:p>
        </p:txBody>
      </p:sp>
      <p:cxnSp>
        <p:nvCxnSpPr>
          <p:cNvPr id="12" name="Straight Connector 11"/>
          <p:cNvCxnSpPr/>
          <p:nvPr userDrawn="1"/>
        </p:nvCxnSpPr>
        <p:spPr>
          <a:xfrm>
            <a:off x="365129"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72180"/>
            <a:ext cx="3170238" cy="646646"/>
          </a:xfrm>
          <a:prstGeom prst="rect">
            <a:avLst/>
          </a:prstGeom>
        </p:spPr>
        <p:txBody>
          <a:bodyPr vert="horz" lIns="0" tIns="0" rIns="0" bIns="0" rtlCol="0" anchor="t" anchorCtr="0">
            <a:noAutofit/>
          </a:bodyPr>
          <a:lstStyle/>
          <a:p>
            <a:r>
              <a:rPr lang="en-US" dirty="0" smtClean="0"/>
              <a:t>CLICK TO EDIT</a:t>
            </a:r>
            <a:br>
              <a:rPr lang="en-US" dirty="0" smtClean="0"/>
            </a:br>
            <a:r>
              <a:rPr lang="en-US" smtClean="0"/>
              <a:t>MASTER TITLE STYLE</a:t>
            </a:r>
            <a:endParaRPr lang="en-US" dirty="0"/>
          </a:p>
        </p:txBody>
      </p:sp>
    </p:spTree>
    <p:extLst>
      <p:ext uri="{BB962C8B-B14F-4D97-AF65-F5344CB8AC3E}">
        <p14:creationId xmlns:p14="http://schemas.microsoft.com/office/powerpoint/2010/main" val="208319910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837823" rtl="0" eaLnBrk="1" latinLnBrk="0" hangingPunct="1">
        <a:lnSpc>
          <a:spcPts val="2108"/>
        </a:lnSpc>
        <a:spcBef>
          <a:spcPct val="0"/>
        </a:spcBef>
        <a:buNone/>
        <a:defRPr sz="2097" kern="1200" cap="all" baseline="0">
          <a:solidFill>
            <a:schemeClr val="accent6"/>
          </a:solidFill>
          <a:latin typeface="Arial" pitchFamily="34" charset="0"/>
          <a:ea typeface="+mj-ea"/>
          <a:cs typeface="Arial" pitchFamily="34" charset="0"/>
        </a:defRPr>
      </a:lvl1pPr>
    </p:titleStyle>
    <p:bodyStyle>
      <a:lvl1pPr marL="0" indent="0" algn="l" defTabSz="837823" rtl="0" eaLnBrk="1" latinLnBrk="0" hangingPunct="1">
        <a:spcBef>
          <a:spcPct val="20000"/>
        </a:spcBef>
        <a:buClr>
          <a:srgbClr val="2F85AA"/>
        </a:buClr>
        <a:buFont typeface="Wingdings" pitchFamily="2" charset="2"/>
        <a:buNone/>
        <a:defRPr sz="1279" kern="1200">
          <a:solidFill>
            <a:schemeClr val="accent6"/>
          </a:solidFill>
          <a:latin typeface="Arial" pitchFamily="34" charset="0"/>
          <a:ea typeface="+mn-ea"/>
          <a:cs typeface="Arial" pitchFamily="34" charset="0"/>
        </a:defRPr>
      </a:lvl1pPr>
      <a:lvl2pPr marL="167273" indent="-167273" algn="l" defTabSz="837823" rtl="0" eaLnBrk="1" latinLnBrk="0" hangingPunct="1">
        <a:spcBef>
          <a:spcPct val="20000"/>
        </a:spcBef>
        <a:buClr>
          <a:schemeClr val="accent3">
            <a:lumMod val="75000"/>
          </a:schemeClr>
        </a:buClr>
        <a:buFont typeface="Wingdings" panose="05000000000000000000" pitchFamily="2" charset="2"/>
        <a:buChar char="§"/>
        <a:defRPr sz="1176" kern="1200">
          <a:solidFill>
            <a:schemeClr val="accent6"/>
          </a:solidFill>
          <a:latin typeface="Arial" pitchFamily="34" charset="0"/>
          <a:ea typeface="+mn-ea"/>
          <a:cs typeface="Arial" pitchFamily="34" charset="0"/>
        </a:defRPr>
      </a:lvl2pPr>
      <a:lvl3pPr marL="315638" indent="-136726" algn="l" defTabSz="837823" rtl="0" eaLnBrk="1" latinLnBrk="0" hangingPunct="1">
        <a:spcBef>
          <a:spcPct val="20000"/>
        </a:spcBef>
        <a:buClr>
          <a:schemeClr val="accent3">
            <a:lumMod val="75000"/>
          </a:schemeClr>
        </a:buClr>
        <a:buFont typeface="Arial" pitchFamily="34" charset="0"/>
        <a:buChar char="•"/>
        <a:tabLst>
          <a:tab pos="366547" algn="l"/>
        </a:tabLst>
        <a:defRPr sz="1176" kern="1200">
          <a:solidFill>
            <a:schemeClr val="accent6"/>
          </a:solidFill>
          <a:latin typeface="Arial" pitchFamily="34" charset="0"/>
          <a:ea typeface="+mn-ea"/>
          <a:cs typeface="Arial" pitchFamily="34" charset="0"/>
        </a:defRPr>
      </a:lvl3pPr>
      <a:lvl4pPr marL="471275" indent="-157091" algn="l" defTabSz="837823" rtl="0" eaLnBrk="1" latinLnBrk="0" hangingPunct="1">
        <a:spcBef>
          <a:spcPct val="20000"/>
        </a:spcBef>
        <a:buClr>
          <a:schemeClr val="accent3">
            <a:lumMod val="75000"/>
          </a:schemeClr>
        </a:buClr>
        <a:buFont typeface="Arial" panose="020B0604020202020204" pitchFamily="34" charset="0"/>
        <a:buChar char="-"/>
        <a:defRPr sz="1023" kern="1200">
          <a:solidFill>
            <a:schemeClr val="accent6"/>
          </a:solidFill>
          <a:latin typeface="Arial" pitchFamily="34" charset="0"/>
          <a:ea typeface="+mn-ea"/>
          <a:cs typeface="Arial" pitchFamily="34" charset="0"/>
        </a:defRPr>
      </a:lvl4pPr>
      <a:lvl5pPr marL="628366" indent="-157091" algn="l" defTabSz="837823" rtl="0" eaLnBrk="1" latinLnBrk="0" hangingPunct="1">
        <a:spcBef>
          <a:spcPct val="20000"/>
        </a:spcBef>
        <a:buClr>
          <a:schemeClr val="accent3">
            <a:lumMod val="75000"/>
          </a:schemeClr>
        </a:buClr>
        <a:buSzPct val="100000"/>
        <a:buFont typeface="Arial" panose="020B0604020202020204" pitchFamily="34" charset="0"/>
        <a:buChar char="◦"/>
        <a:defRPr sz="1023" kern="1200">
          <a:solidFill>
            <a:schemeClr val="accent6"/>
          </a:solidFill>
          <a:latin typeface="Arial" pitchFamily="34" charset="0"/>
          <a:ea typeface="+mn-ea"/>
          <a:cs typeface="Arial" pitchFamily="34" charset="0"/>
        </a:defRPr>
      </a:lvl5pPr>
      <a:lvl6pPr marL="2304009" indent="-209455" algn="l" defTabSz="837823" rtl="0" eaLnBrk="1" latinLnBrk="0" hangingPunct="1">
        <a:spcBef>
          <a:spcPct val="20000"/>
        </a:spcBef>
        <a:buFont typeface="Arial" pitchFamily="34" charset="0"/>
        <a:buChar char="•"/>
        <a:defRPr sz="1841" kern="1200">
          <a:solidFill>
            <a:schemeClr val="tx1"/>
          </a:solidFill>
          <a:latin typeface="+mn-lt"/>
          <a:ea typeface="+mn-ea"/>
          <a:cs typeface="+mn-cs"/>
        </a:defRPr>
      </a:lvl6pPr>
      <a:lvl7pPr marL="2722921" indent="-209455" algn="l" defTabSz="837823" rtl="0" eaLnBrk="1" latinLnBrk="0" hangingPunct="1">
        <a:spcBef>
          <a:spcPct val="20000"/>
        </a:spcBef>
        <a:buFont typeface="Arial" pitchFamily="34" charset="0"/>
        <a:buChar char="•"/>
        <a:defRPr sz="1841" kern="1200">
          <a:solidFill>
            <a:schemeClr val="tx1"/>
          </a:solidFill>
          <a:latin typeface="+mn-lt"/>
          <a:ea typeface="+mn-ea"/>
          <a:cs typeface="+mn-cs"/>
        </a:defRPr>
      </a:lvl7pPr>
      <a:lvl8pPr marL="3141832" indent="-209455" algn="l" defTabSz="837823" rtl="0" eaLnBrk="1" latinLnBrk="0" hangingPunct="1">
        <a:spcBef>
          <a:spcPct val="20000"/>
        </a:spcBef>
        <a:buFont typeface="Arial" pitchFamily="34" charset="0"/>
        <a:buChar char="•"/>
        <a:defRPr sz="1841" kern="1200">
          <a:solidFill>
            <a:schemeClr val="tx1"/>
          </a:solidFill>
          <a:latin typeface="+mn-lt"/>
          <a:ea typeface="+mn-ea"/>
          <a:cs typeface="+mn-cs"/>
        </a:defRPr>
      </a:lvl8pPr>
      <a:lvl9pPr marL="3560741" indent="-209455" algn="l" defTabSz="837823" rtl="0" eaLnBrk="1" latinLnBrk="0" hangingPunct="1">
        <a:spcBef>
          <a:spcPct val="20000"/>
        </a:spcBef>
        <a:buFont typeface="Arial" pitchFamily="34" charset="0"/>
        <a:buChar char="•"/>
        <a:defRPr sz="1841" kern="1200">
          <a:solidFill>
            <a:schemeClr val="tx1"/>
          </a:solidFill>
          <a:latin typeface="+mn-lt"/>
          <a:ea typeface="+mn-ea"/>
          <a:cs typeface="+mn-cs"/>
        </a:defRPr>
      </a:lvl9pPr>
    </p:bodyStyle>
    <p:otherStyle>
      <a:defPPr>
        <a:defRPr lang="en-US"/>
      </a:defPPr>
      <a:lvl1pPr marL="0" algn="l" defTabSz="837823" rtl="0" eaLnBrk="1" latinLnBrk="0" hangingPunct="1">
        <a:defRPr sz="1636" kern="1200">
          <a:solidFill>
            <a:schemeClr val="tx1"/>
          </a:solidFill>
          <a:latin typeface="+mn-lt"/>
          <a:ea typeface="+mn-ea"/>
          <a:cs typeface="+mn-cs"/>
        </a:defRPr>
      </a:lvl1pPr>
      <a:lvl2pPr marL="418911" algn="l" defTabSz="837823" rtl="0" eaLnBrk="1" latinLnBrk="0" hangingPunct="1">
        <a:defRPr sz="1636" kern="1200">
          <a:solidFill>
            <a:schemeClr val="tx1"/>
          </a:solidFill>
          <a:latin typeface="+mn-lt"/>
          <a:ea typeface="+mn-ea"/>
          <a:cs typeface="+mn-cs"/>
        </a:defRPr>
      </a:lvl2pPr>
      <a:lvl3pPr marL="837823" algn="l" defTabSz="837823" rtl="0" eaLnBrk="1" latinLnBrk="0" hangingPunct="1">
        <a:defRPr sz="1636" kern="1200">
          <a:solidFill>
            <a:schemeClr val="tx1"/>
          </a:solidFill>
          <a:latin typeface="+mn-lt"/>
          <a:ea typeface="+mn-ea"/>
          <a:cs typeface="+mn-cs"/>
        </a:defRPr>
      </a:lvl3pPr>
      <a:lvl4pPr marL="1256733" algn="l" defTabSz="837823" rtl="0" eaLnBrk="1" latinLnBrk="0" hangingPunct="1">
        <a:defRPr sz="1636" kern="1200">
          <a:solidFill>
            <a:schemeClr val="tx1"/>
          </a:solidFill>
          <a:latin typeface="+mn-lt"/>
          <a:ea typeface="+mn-ea"/>
          <a:cs typeface="+mn-cs"/>
        </a:defRPr>
      </a:lvl4pPr>
      <a:lvl5pPr marL="1675644" algn="l" defTabSz="837823" rtl="0" eaLnBrk="1" latinLnBrk="0" hangingPunct="1">
        <a:defRPr sz="1636" kern="1200">
          <a:solidFill>
            <a:schemeClr val="tx1"/>
          </a:solidFill>
          <a:latin typeface="+mn-lt"/>
          <a:ea typeface="+mn-ea"/>
          <a:cs typeface="+mn-cs"/>
        </a:defRPr>
      </a:lvl5pPr>
      <a:lvl6pPr marL="2094555" algn="l" defTabSz="837823" rtl="0" eaLnBrk="1" latinLnBrk="0" hangingPunct="1">
        <a:defRPr sz="1636" kern="1200">
          <a:solidFill>
            <a:schemeClr val="tx1"/>
          </a:solidFill>
          <a:latin typeface="+mn-lt"/>
          <a:ea typeface="+mn-ea"/>
          <a:cs typeface="+mn-cs"/>
        </a:defRPr>
      </a:lvl6pPr>
      <a:lvl7pPr marL="2513465" algn="l" defTabSz="837823" rtl="0" eaLnBrk="1" latinLnBrk="0" hangingPunct="1">
        <a:defRPr sz="1636" kern="1200">
          <a:solidFill>
            <a:schemeClr val="tx1"/>
          </a:solidFill>
          <a:latin typeface="+mn-lt"/>
          <a:ea typeface="+mn-ea"/>
          <a:cs typeface="+mn-cs"/>
        </a:defRPr>
      </a:lvl7pPr>
      <a:lvl8pPr marL="2932375" algn="l" defTabSz="837823" rtl="0" eaLnBrk="1" latinLnBrk="0" hangingPunct="1">
        <a:defRPr sz="1636" kern="1200">
          <a:solidFill>
            <a:schemeClr val="tx1"/>
          </a:solidFill>
          <a:latin typeface="+mn-lt"/>
          <a:ea typeface="+mn-ea"/>
          <a:cs typeface="+mn-cs"/>
        </a:defRPr>
      </a:lvl8pPr>
      <a:lvl9pPr marL="3351287" algn="l" defTabSz="837823" rtl="0" eaLnBrk="1" latinLnBrk="0" hangingPunct="1">
        <a:defRPr sz="163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013" y="530452"/>
            <a:ext cx="5049836" cy="41558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501982"/>
            <a:ext cx="201168" cy="201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3776" tIns="41888" rIns="83776" bIns="41888" rtlCol="0" anchor="ctr"/>
          <a:lstStyle/>
          <a:p>
            <a:pPr algn="ctr" defTabSz="837823"/>
            <a:endParaRPr lang="en-US" sz="1636" dirty="0">
              <a:solidFill>
                <a:srgbClr val="FFFFFF"/>
              </a:solidFill>
            </a:endParaRPr>
          </a:p>
        </p:txBody>
      </p:sp>
      <p:sp>
        <p:nvSpPr>
          <p:cNvPr id="9" name="Footer Placeholder 4"/>
          <p:cNvSpPr>
            <a:spLocks noGrp="1"/>
          </p:cNvSpPr>
          <p:nvPr>
            <p:ph type="ftr" sz="quarter" idx="3"/>
          </p:nvPr>
        </p:nvSpPr>
        <p:spPr>
          <a:xfrm>
            <a:off x="5623564" y="4895959"/>
            <a:ext cx="2895600" cy="155598"/>
          </a:xfrm>
          <a:prstGeom prst="rect">
            <a:avLst/>
          </a:prstGeom>
        </p:spPr>
        <p:txBody>
          <a:bodyPr vert="horz" lIns="0" tIns="0" rIns="0" bIns="0" rtlCol="0" anchor="b" anchorCtr="0"/>
          <a:lstStyle>
            <a:lvl1pPr algn="l">
              <a:defRPr sz="563" spc="18" baseline="0">
                <a:solidFill>
                  <a:schemeClr val="accent6"/>
                </a:solidFill>
                <a:latin typeface="Arial" pitchFamily="34" charset="0"/>
                <a:cs typeface="Arial" pitchFamily="34" charset="0"/>
              </a:defRPr>
            </a:lvl1pPr>
          </a:lstStyle>
          <a:p>
            <a:pPr algn="r" defTabSz="837823"/>
            <a:r>
              <a:rPr lang="en-US" smtClean="0">
                <a:solidFill>
                  <a:srgbClr val="000000"/>
                </a:solidFill>
              </a:rPr>
              <a:t>© Bill &amp; Melinda Gates Foundation      |</a:t>
            </a:r>
            <a:endParaRPr lang="en-US" dirty="0">
              <a:solidFill>
                <a:srgbClr val="000000"/>
              </a:solidFill>
            </a:endParaRPr>
          </a:p>
        </p:txBody>
      </p:sp>
      <p:sp>
        <p:nvSpPr>
          <p:cNvPr id="11" name="Slide Number Placeholder 5"/>
          <p:cNvSpPr>
            <a:spLocks noGrp="1"/>
          </p:cNvSpPr>
          <p:nvPr>
            <p:ph type="sldNum" sz="quarter" idx="4"/>
          </p:nvPr>
        </p:nvSpPr>
        <p:spPr>
          <a:xfrm>
            <a:off x="8519730" y="4895518"/>
            <a:ext cx="190083" cy="155598"/>
          </a:xfrm>
          <a:prstGeom prst="rect">
            <a:avLst/>
          </a:prstGeom>
        </p:spPr>
        <p:txBody>
          <a:bodyPr vert="horz" lIns="0" tIns="0" rIns="0" bIns="0" rtlCol="0" anchor="b"/>
          <a:lstStyle>
            <a:lvl1pPr algn="r">
              <a:defRPr sz="563">
                <a:solidFill>
                  <a:schemeClr val="accent6"/>
                </a:solidFill>
                <a:latin typeface="Arial" pitchFamily="34" charset="0"/>
                <a:cs typeface="Arial" pitchFamily="34" charset="0"/>
              </a:defRPr>
            </a:lvl1pPr>
          </a:lstStyle>
          <a:p>
            <a:pPr defTabSz="837823"/>
            <a:fld id="{D3F7C509-FEEF-45D3-B896-7C07814C0C13}" type="slidenum">
              <a:rPr lang="en-US" smtClean="0">
                <a:solidFill>
                  <a:srgbClr val="000000"/>
                </a:solidFill>
              </a:rPr>
              <a:pPr defTabSz="837823"/>
              <a:t>‹#›</a:t>
            </a:fld>
            <a:endParaRPr lang="en-US" dirty="0">
              <a:solidFill>
                <a:srgbClr val="000000"/>
              </a:solidFill>
            </a:endParaRPr>
          </a:p>
        </p:txBody>
      </p:sp>
      <p:cxnSp>
        <p:nvCxnSpPr>
          <p:cNvPr id="12" name="Straight Connector 11"/>
          <p:cNvCxnSpPr/>
          <p:nvPr userDrawn="1"/>
        </p:nvCxnSpPr>
        <p:spPr>
          <a:xfrm>
            <a:off x="365129" y="4848932"/>
            <a:ext cx="8340725" cy="0"/>
          </a:xfrm>
          <a:prstGeom prst="line">
            <a:avLst/>
          </a:prstGeom>
          <a:ln w="63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365125" y="472180"/>
            <a:ext cx="3170238" cy="646646"/>
          </a:xfrm>
          <a:prstGeom prst="rect">
            <a:avLst/>
          </a:prstGeom>
        </p:spPr>
        <p:txBody>
          <a:bodyPr vert="horz" lIns="0" tIns="0" rIns="0" bIns="0" rtlCol="0" anchor="t" anchorCtr="0">
            <a:noAutofit/>
          </a:bodyPr>
          <a:lstStyle/>
          <a:p>
            <a:r>
              <a:rPr lang="en-US" dirty="0" smtClean="0"/>
              <a:t>CLICK TO EDIT</a:t>
            </a:r>
            <a:br>
              <a:rPr lang="en-US" dirty="0" smtClean="0"/>
            </a:br>
            <a:r>
              <a:rPr lang="en-US" smtClean="0"/>
              <a:t>MASTER TITLE STYLE</a:t>
            </a:r>
            <a:endParaRPr lang="en-US" dirty="0"/>
          </a:p>
        </p:txBody>
      </p:sp>
    </p:spTree>
    <p:extLst>
      <p:ext uri="{BB962C8B-B14F-4D97-AF65-F5344CB8AC3E}">
        <p14:creationId xmlns:p14="http://schemas.microsoft.com/office/powerpoint/2010/main" val="118158509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837823" rtl="0" eaLnBrk="1" latinLnBrk="0" hangingPunct="1">
        <a:lnSpc>
          <a:spcPts val="2108"/>
        </a:lnSpc>
        <a:spcBef>
          <a:spcPct val="0"/>
        </a:spcBef>
        <a:buNone/>
        <a:defRPr sz="2097" kern="1200" cap="all" baseline="0">
          <a:solidFill>
            <a:schemeClr val="accent6"/>
          </a:solidFill>
          <a:latin typeface="Arial" pitchFamily="34" charset="0"/>
          <a:ea typeface="+mj-ea"/>
          <a:cs typeface="Arial" pitchFamily="34" charset="0"/>
        </a:defRPr>
      </a:lvl1pPr>
    </p:titleStyle>
    <p:bodyStyle>
      <a:lvl1pPr marL="0" indent="0" algn="l" defTabSz="837823" rtl="0" eaLnBrk="1" latinLnBrk="0" hangingPunct="1">
        <a:spcBef>
          <a:spcPct val="20000"/>
        </a:spcBef>
        <a:buClr>
          <a:srgbClr val="2F85AA"/>
        </a:buClr>
        <a:buFont typeface="Wingdings" pitchFamily="2" charset="2"/>
        <a:buNone/>
        <a:defRPr sz="1279" kern="1200">
          <a:solidFill>
            <a:schemeClr val="accent6"/>
          </a:solidFill>
          <a:latin typeface="Arial" pitchFamily="34" charset="0"/>
          <a:ea typeface="+mn-ea"/>
          <a:cs typeface="Arial" pitchFamily="34" charset="0"/>
        </a:defRPr>
      </a:lvl1pPr>
      <a:lvl2pPr marL="167273" indent="-167273" algn="l" defTabSz="837823" rtl="0" eaLnBrk="1" latinLnBrk="0" hangingPunct="1">
        <a:spcBef>
          <a:spcPct val="20000"/>
        </a:spcBef>
        <a:buClr>
          <a:schemeClr val="accent3">
            <a:lumMod val="75000"/>
          </a:schemeClr>
        </a:buClr>
        <a:buFont typeface="Wingdings" panose="05000000000000000000" pitchFamily="2" charset="2"/>
        <a:buChar char="§"/>
        <a:defRPr sz="1176" kern="1200">
          <a:solidFill>
            <a:schemeClr val="accent6"/>
          </a:solidFill>
          <a:latin typeface="Arial" pitchFamily="34" charset="0"/>
          <a:ea typeface="+mn-ea"/>
          <a:cs typeface="Arial" pitchFamily="34" charset="0"/>
        </a:defRPr>
      </a:lvl2pPr>
      <a:lvl3pPr marL="315638" indent="-136726" algn="l" defTabSz="837823" rtl="0" eaLnBrk="1" latinLnBrk="0" hangingPunct="1">
        <a:spcBef>
          <a:spcPct val="20000"/>
        </a:spcBef>
        <a:buClr>
          <a:schemeClr val="accent3">
            <a:lumMod val="75000"/>
          </a:schemeClr>
        </a:buClr>
        <a:buFont typeface="Arial" pitchFamily="34" charset="0"/>
        <a:buChar char="•"/>
        <a:tabLst>
          <a:tab pos="366547" algn="l"/>
        </a:tabLst>
        <a:defRPr sz="1176" kern="1200">
          <a:solidFill>
            <a:schemeClr val="accent6"/>
          </a:solidFill>
          <a:latin typeface="Arial" pitchFamily="34" charset="0"/>
          <a:ea typeface="+mn-ea"/>
          <a:cs typeface="Arial" pitchFamily="34" charset="0"/>
        </a:defRPr>
      </a:lvl3pPr>
      <a:lvl4pPr marL="471275" indent="-157091" algn="l" defTabSz="837823" rtl="0" eaLnBrk="1" latinLnBrk="0" hangingPunct="1">
        <a:spcBef>
          <a:spcPct val="20000"/>
        </a:spcBef>
        <a:buClr>
          <a:schemeClr val="accent3">
            <a:lumMod val="75000"/>
          </a:schemeClr>
        </a:buClr>
        <a:buFont typeface="Arial" panose="020B0604020202020204" pitchFamily="34" charset="0"/>
        <a:buChar char="-"/>
        <a:defRPr sz="1023" kern="1200">
          <a:solidFill>
            <a:schemeClr val="accent6"/>
          </a:solidFill>
          <a:latin typeface="Arial" pitchFamily="34" charset="0"/>
          <a:ea typeface="+mn-ea"/>
          <a:cs typeface="Arial" pitchFamily="34" charset="0"/>
        </a:defRPr>
      </a:lvl4pPr>
      <a:lvl5pPr marL="628366" indent="-157091" algn="l" defTabSz="837823" rtl="0" eaLnBrk="1" latinLnBrk="0" hangingPunct="1">
        <a:spcBef>
          <a:spcPct val="20000"/>
        </a:spcBef>
        <a:buClr>
          <a:schemeClr val="accent3">
            <a:lumMod val="75000"/>
          </a:schemeClr>
        </a:buClr>
        <a:buSzPct val="100000"/>
        <a:buFont typeface="Arial" panose="020B0604020202020204" pitchFamily="34" charset="0"/>
        <a:buChar char="◦"/>
        <a:defRPr sz="1023" kern="1200">
          <a:solidFill>
            <a:schemeClr val="accent6"/>
          </a:solidFill>
          <a:latin typeface="Arial" pitchFamily="34" charset="0"/>
          <a:ea typeface="+mn-ea"/>
          <a:cs typeface="Arial" pitchFamily="34" charset="0"/>
        </a:defRPr>
      </a:lvl5pPr>
      <a:lvl6pPr marL="2304009" indent="-209455" algn="l" defTabSz="837823" rtl="0" eaLnBrk="1" latinLnBrk="0" hangingPunct="1">
        <a:spcBef>
          <a:spcPct val="20000"/>
        </a:spcBef>
        <a:buFont typeface="Arial" pitchFamily="34" charset="0"/>
        <a:buChar char="•"/>
        <a:defRPr sz="1841" kern="1200">
          <a:solidFill>
            <a:schemeClr val="tx1"/>
          </a:solidFill>
          <a:latin typeface="+mn-lt"/>
          <a:ea typeface="+mn-ea"/>
          <a:cs typeface="+mn-cs"/>
        </a:defRPr>
      </a:lvl6pPr>
      <a:lvl7pPr marL="2722921" indent="-209455" algn="l" defTabSz="837823" rtl="0" eaLnBrk="1" latinLnBrk="0" hangingPunct="1">
        <a:spcBef>
          <a:spcPct val="20000"/>
        </a:spcBef>
        <a:buFont typeface="Arial" pitchFamily="34" charset="0"/>
        <a:buChar char="•"/>
        <a:defRPr sz="1841" kern="1200">
          <a:solidFill>
            <a:schemeClr val="tx1"/>
          </a:solidFill>
          <a:latin typeface="+mn-lt"/>
          <a:ea typeface="+mn-ea"/>
          <a:cs typeface="+mn-cs"/>
        </a:defRPr>
      </a:lvl7pPr>
      <a:lvl8pPr marL="3141832" indent="-209455" algn="l" defTabSz="837823" rtl="0" eaLnBrk="1" latinLnBrk="0" hangingPunct="1">
        <a:spcBef>
          <a:spcPct val="20000"/>
        </a:spcBef>
        <a:buFont typeface="Arial" pitchFamily="34" charset="0"/>
        <a:buChar char="•"/>
        <a:defRPr sz="1841" kern="1200">
          <a:solidFill>
            <a:schemeClr val="tx1"/>
          </a:solidFill>
          <a:latin typeface="+mn-lt"/>
          <a:ea typeface="+mn-ea"/>
          <a:cs typeface="+mn-cs"/>
        </a:defRPr>
      </a:lvl8pPr>
      <a:lvl9pPr marL="3560741" indent="-209455" algn="l" defTabSz="837823" rtl="0" eaLnBrk="1" latinLnBrk="0" hangingPunct="1">
        <a:spcBef>
          <a:spcPct val="20000"/>
        </a:spcBef>
        <a:buFont typeface="Arial" pitchFamily="34" charset="0"/>
        <a:buChar char="•"/>
        <a:defRPr sz="1841" kern="1200">
          <a:solidFill>
            <a:schemeClr val="tx1"/>
          </a:solidFill>
          <a:latin typeface="+mn-lt"/>
          <a:ea typeface="+mn-ea"/>
          <a:cs typeface="+mn-cs"/>
        </a:defRPr>
      </a:lvl9pPr>
    </p:bodyStyle>
    <p:otherStyle>
      <a:defPPr>
        <a:defRPr lang="en-US"/>
      </a:defPPr>
      <a:lvl1pPr marL="0" algn="l" defTabSz="837823" rtl="0" eaLnBrk="1" latinLnBrk="0" hangingPunct="1">
        <a:defRPr sz="1636" kern="1200">
          <a:solidFill>
            <a:schemeClr val="tx1"/>
          </a:solidFill>
          <a:latin typeface="+mn-lt"/>
          <a:ea typeface="+mn-ea"/>
          <a:cs typeface="+mn-cs"/>
        </a:defRPr>
      </a:lvl1pPr>
      <a:lvl2pPr marL="418911" algn="l" defTabSz="837823" rtl="0" eaLnBrk="1" latinLnBrk="0" hangingPunct="1">
        <a:defRPr sz="1636" kern="1200">
          <a:solidFill>
            <a:schemeClr val="tx1"/>
          </a:solidFill>
          <a:latin typeface="+mn-lt"/>
          <a:ea typeface="+mn-ea"/>
          <a:cs typeface="+mn-cs"/>
        </a:defRPr>
      </a:lvl2pPr>
      <a:lvl3pPr marL="837823" algn="l" defTabSz="837823" rtl="0" eaLnBrk="1" latinLnBrk="0" hangingPunct="1">
        <a:defRPr sz="1636" kern="1200">
          <a:solidFill>
            <a:schemeClr val="tx1"/>
          </a:solidFill>
          <a:latin typeface="+mn-lt"/>
          <a:ea typeface="+mn-ea"/>
          <a:cs typeface="+mn-cs"/>
        </a:defRPr>
      </a:lvl3pPr>
      <a:lvl4pPr marL="1256733" algn="l" defTabSz="837823" rtl="0" eaLnBrk="1" latinLnBrk="0" hangingPunct="1">
        <a:defRPr sz="1636" kern="1200">
          <a:solidFill>
            <a:schemeClr val="tx1"/>
          </a:solidFill>
          <a:latin typeface="+mn-lt"/>
          <a:ea typeface="+mn-ea"/>
          <a:cs typeface="+mn-cs"/>
        </a:defRPr>
      </a:lvl4pPr>
      <a:lvl5pPr marL="1675644" algn="l" defTabSz="837823" rtl="0" eaLnBrk="1" latinLnBrk="0" hangingPunct="1">
        <a:defRPr sz="1636" kern="1200">
          <a:solidFill>
            <a:schemeClr val="tx1"/>
          </a:solidFill>
          <a:latin typeface="+mn-lt"/>
          <a:ea typeface="+mn-ea"/>
          <a:cs typeface="+mn-cs"/>
        </a:defRPr>
      </a:lvl5pPr>
      <a:lvl6pPr marL="2094555" algn="l" defTabSz="837823" rtl="0" eaLnBrk="1" latinLnBrk="0" hangingPunct="1">
        <a:defRPr sz="1636" kern="1200">
          <a:solidFill>
            <a:schemeClr val="tx1"/>
          </a:solidFill>
          <a:latin typeface="+mn-lt"/>
          <a:ea typeface="+mn-ea"/>
          <a:cs typeface="+mn-cs"/>
        </a:defRPr>
      </a:lvl6pPr>
      <a:lvl7pPr marL="2513465" algn="l" defTabSz="837823" rtl="0" eaLnBrk="1" latinLnBrk="0" hangingPunct="1">
        <a:defRPr sz="1636" kern="1200">
          <a:solidFill>
            <a:schemeClr val="tx1"/>
          </a:solidFill>
          <a:latin typeface="+mn-lt"/>
          <a:ea typeface="+mn-ea"/>
          <a:cs typeface="+mn-cs"/>
        </a:defRPr>
      </a:lvl7pPr>
      <a:lvl8pPr marL="2932375" algn="l" defTabSz="837823" rtl="0" eaLnBrk="1" latinLnBrk="0" hangingPunct="1">
        <a:defRPr sz="1636" kern="1200">
          <a:solidFill>
            <a:schemeClr val="tx1"/>
          </a:solidFill>
          <a:latin typeface="+mn-lt"/>
          <a:ea typeface="+mn-ea"/>
          <a:cs typeface="+mn-cs"/>
        </a:defRPr>
      </a:lvl8pPr>
      <a:lvl9pPr marL="3351287" algn="l" defTabSz="837823" rtl="0" eaLnBrk="1" latinLnBrk="0" hangingPunct="1">
        <a:defRPr sz="16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diagramData" Target="../diagrams/data1.xml"/><Relationship Id="rId26" Type="http://schemas.openxmlformats.org/officeDocument/2006/relationships/diagramColors" Target="../diagrams/colors2.xml"/><Relationship Id="rId3" Type="http://schemas.openxmlformats.org/officeDocument/2006/relationships/tags" Target="../tags/tag8.xml"/><Relationship Id="rId21" Type="http://schemas.openxmlformats.org/officeDocument/2006/relationships/diagramColors" Target="../diagrams/colors1.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notesSlide" Target="../notesSlides/notesSlide2.xml"/><Relationship Id="rId25" Type="http://schemas.openxmlformats.org/officeDocument/2006/relationships/diagramQuickStyle" Target="../diagrams/quickStyle2.xml"/><Relationship Id="rId2" Type="http://schemas.openxmlformats.org/officeDocument/2006/relationships/tags" Target="../tags/tag7.xml"/><Relationship Id="rId16" Type="http://schemas.openxmlformats.org/officeDocument/2006/relationships/slideLayout" Target="../slideLayouts/slideLayout17.xml"/><Relationship Id="rId20" Type="http://schemas.openxmlformats.org/officeDocument/2006/relationships/diagramQuickStyle" Target="../diagrams/quickStyle1.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diagramLayout" Target="../diagrams/layout2.xml"/><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diagramData" Target="../diagrams/data2.xml"/><Relationship Id="rId28" Type="http://schemas.openxmlformats.org/officeDocument/2006/relationships/image" Target="../media/image3.png"/><Relationship Id="rId10" Type="http://schemas.openxmlformats.org/officeDocument/2006/relationships/tags" Target="../tags/tag15.xml"/><Relationship Id="rId19" Type="http://schemas.openxmlformats.org/officeDocument/2006/relationships/diagramLayout" Target="../diagrams/layout1.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microsoft.com/office/2007/relationships/diagramDrawing" Target="../diagrams/drawing1.xml"/><Relationship Id="rId27" Type="http://schemas.microsoft.com/office/2007/relationships/diagramDrawing" Target="../diagrams/drawing2.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 Id="rId5" Type="http://schemas.openxmlformats.org/officeDocument/2006/relationships/image" Target="../media/image7.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leveloneproject.org"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Inclusive Payments Benefits Everyone</a:t>
            </a:r>
            <a:endParaRPr lang="en-US" dirty="0"/>
          </a:p>
        </p:txBody>
      </p:sp>
      <p:sp>
        <p:nvSpPr>
          <p:cNvPr id="8" name="Subtitle 7"/>
          <p:cNvSpPr>
            <a:spLocks noGrp="1"/>
          </p:cNvSpPr>
          <p:nvPr>
            <p:ph type="subTitle" idx="1"/>
          </p:nvPr>
        </p:nvSpPr>
        <p:spPr/>
        <p:txBody>
          <a:bodyPr/>
          <a:lstStyle/>
          <a:p>
            <a:r>
              <a:rPr lang="en-US" dirty="0" smtClean="0"/>
              <a:t>Financial Services for the Poor:  Level One Project</a:t>
            </a:r>
          </a:p>
        </p:txBody>
      </p:sp>
      <p:sp>
        <p:nvSpPr>
          <p:cNvPr id="9" name="Text Placeholder 8"/>
          <p:cNvSpPr>
            <a:spLocks noGrp="1"/>
          </p:cNvSpPr>
          <p:nvPr>
            <p:ph type="body" sz="quarter" idx="14"/>
          </p:nvPr>
        </p:nvSpPr>
        <p:spPr/>
        <p:txBody>
          <a:bodyPr/>
          <a:lstStyle/>
          <a:p>
            <a:r>
              <a:rPr lang="en-US" dirty="0" smtClean="0"/>
              <a:t>James Dailey</a:t>
            </a:r>
          </a:p>
          <a:p>
            <a:r>
              <a:rPr lang="en-US" dirty="0" smtClean="0"/>
              <a:t>June 18, 2015</a:t>
            </a:r>
            <a:endParaRPr lang="en-US" dirty="0"/>
          </a:p>
        </p:txBody>
      </p:sp>
      <p:sp>
        <p:nvSpPr>
          <p:cNvPr id="6" name="Footer Placeholder 5"/>
          <p:cNvSpPr>
            <a:spLocks noGrp="1"/>
          </p:cNvSpPr>
          <p:nvPr>
            <p:ph type="ftr" sz="quarter" idx="15"/>
          </p:nvPr>
        </p:nvSpPr>
        <p:spPr/>
        <p:txBody>
          <a:bodyPr/>
          <a:lstStyle/>
          <a:p>
            <a:pPr algn="r"/>
            <a:r>
              <a:rPr lang="en-US" smtClean="0"/>
              <a:t>© Bill &amp; Melinda Gates Foundation      |</a:t>
            </a:r>
            <a:endParaRPr lang="en-US" dirty="0"/>
          </a:p>
        </p:txBody>
      </p:sp>
    </p:spTree>
    <p:extLst>
      <p:ext uri="{BB962C8B-B14F-4D97-AF65-F5344CB8AC3E}">
        <p14:creationId xmlns:p14="http://schemas.microsoft.com/office/powerpoint/2010/main" val="177425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nvPr>
        </p:nvGraphicFramePr>
        <p:xfrm>
          <a:off x="214412" y="539750"/>
          <a:ext cx="6154858" cy="40640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7" name="Rectangle 11"/>
          <p:cNvSpPr>
            <a:spLocks noChangeArrowheads="1"/>
          </p:cNvSpPr>
          <p:nvPr>
            <p:custDataLst>
              <p:tags r:id="rId1"/>
            </p:custDataLst>
          </p:nvPr>
        </p:nvSpPr>
        <p:spPr bwMode="gray">
          <a:xfrm>
            <a:off x="279401" y="1179611"/>
            <a:ext cx="6288088" cy="3626298"/>
          </a:xfrm>
          <a:prstGeom prst="homePlate">
            <a:avLst>
              <a:gd name="adj" fmla="val 10797"/>
            </a:avLst>
          </a:prstGeom>
          <a:solidFill>
            <a:srgbClr val="D5CB99">
              <a:alpha val="42745"/>
            </a:srgbClr>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tIns="91440" bIns="91440" anchor="ctr" anchorCtr="1"/>
          <a:lstStyle>
            <a:lvl1pPr marL="133350" indent="-130175" eaLnBrk="0" hangingPunct="0">
              <a:defRPr sz="1300" b="1">
                <a:solidFill>
                  <a:schemeClr val="bg1"/>
                </a:solidFill>
                <a:latin typeface="Arial" pitchFamily="34" charset="0"/>
                <a:cs typeface="Arial" pitchFamily="34" charset="0"/>
              </a:defRPr>
            </a:lvl1pPr>
            <a:lvl2pPr marL="742950" indent="-285750" eaLnBrk="0" hangingPunct="0">
              <a:defRPr sz="1300" b="1">
                <a:solidFill>
                  <a:schemeClr val="bg1"/>
                </a:solidFill>
                <a:latin typeface="Arial" pitchFamily="34" charset="0"/>
                <a:cs typeface="Arial" pitchFamily="34" charset="0"/>
              </a:defRPr>
            </a:lvl2pPr>
            <a:lvl3pPr marL="1143000" indent="-228600" eaLnBrk="0" hangingPunct="0">
              <a:defRPr sz="1300" b="1">
                <a:solidFill>
                  <a:schemeClr val="bg1"/>
                </a:solidFill>
                <a:latin typeface="Arial" pitchFamily="34" charset="0"/>
                <a:cs typeface="Arial" pitchFamily="34" charset="0"/>
              </a:defRPr>
            </a:lvl3pPr>
            <a:lvl4pPr marL="1600200" indent="-228600" eaLnBrk="0" hangingPunct="0">
              <a:defRPr sz="1300" b="1">
                <a:solidFill>
                  <a:schemeClr val="bg1"/>
                </a:solidFill>
                <a:latin typeface="Arial" pitchFamily="34" charset="0"/>
                <a:cs typeface="Arial" pitchFamily="34" charset="0"/>
              </a:defRPr>
            </a:lvl4pPr>
            <a:lvl5pPr marL="2057400" indent="-228600" eaLnBrk="0" hangingPunct="0">
              <a:defRPr sz="1300" b="1">
                <a:solidFill>
                  <a:schemeClr val="bg1"/>
                </a:solidFill>
                <a:latin typeface="Arial" pitchFamily="34" charset="0"/>
                <a:cs typeface="Arial" pitchFamily="34" charset="0"/>
              </a:defRPr>
            </a:lvl5pPr>
            <a:lvl6pPr marL="25146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9pPr>
          </a:lstStyle>
          <a:p>
            <a:pPr eaLnBrk="1" hangingPunct="1">
              <a:lnSpc>
                <a:spcPct val="90000"/>
              </a:lnSpc>
              <a:spcBef>
                <a:spcPct val="20000"/>
              </a:spcBef>
              <a:buClr>
                <a:srgbClr val="59452A"/>
              </a:buClr>
              <a:buFont typeface="Wingdings" pitchFamily="2" charset="2"/>
              <a:buChar char="§"/>
            </a:pPr>
            <a:endParaRPr lang="en-US" altLang="en-US" sz="1200" b="0">
              <a:solidFill>
                <a:srgbClr val="5A471C"/>
              </a:solidFill>
            </a:endParaRPr>
          </a:p>
        </p:txBody>
      </p:sp>
      <p:sp>
        <p:nvSpPr>
          <p:cNvPr id="2" name="Title 1"/>
          <p:cNvSpPr>
            <a:spLocks noGrp="1"/>
          </p:cNvSpPr>
          <p:nvPr>
            <p:ph type="title"/>
          </p:nvPr>
        </p:nvSpPr>
        <p:spPr>
          <a:xfrm>
            <a:off x="279401" y="225690"/>
            <a:ext cx="8329613" cy="314999"/>
          </a:xfrm>
        </p:spPr>
        <p:txBody>
          <a:bodyPr/>
          <a:lstStyle/>
          <a:p>
            <a:r>
              <a:rPr lang="en-US" sz="1600" dirty="0" smtClean="0">
                <a:solidFill>
                  <a:schemeClr val="tx1"/>
                </a:solidFill>
              </a:rPr>
              <a:t>THEORY OF CHANGE – FINANCIAL SERVICES FOR THE POOR</a:t>
            </a:r>
            <a:endParaRPr lang="en-US" sz="1600" dirty="0">
              <a:solidFill>
                <a:schemeClr val="tx1"/>
              </a:solidFill>
            </a:endParaRPr>
          </a:p>
        </p:txBody>
      </p:sp>
      <p:graphicFrame>
        <p:nvGraphicFramePr>
          <p:cNvPr id="6" name="Diagram 5"/>
          <p:cNvGraphicFramePr/>
          <p:nvPr>
            <p:extLst/>
          </p:nvPr>
        </p:nvGraphicFramePr>
        <p:xfrm>
          <a:off x="279400" y="516835"/>
          <a:ext cx="8363762" cy="58017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0" name="Rectangle 11"/>
          <p:cNvSpPr>
            <a:spLocks noChangeArrowheads="1"/>
          </p:cNvSpPr>
          <p:nvPr>
            <p:custDataLst>
              <p:tags r:id="rId2"/>
            </p:custDataLst>
          </p:nvPr>
        </p:nvSpPr>
        <p:spPr bwMode="auto">
          <a:xfrm>
            <a:off x="2353586" y="3617189"/>
            <a:ext cx="2224720" cy="1188720"/>
          </a:xfrm>
          <a:prstGeom prst="homePlate">
            <a:avLst>
              <a:gd name="adj" fmla="val 24955"/>
            </a:avLst>
          </a:prstGeom>
          <a:solidFill>
            <a:schemeClr val="accent5"/>
          </a:solidFill>
          <a:ln>
            <a:noFill/>
          </a:ln>
          <a:extLst/>
        </p:spPr>
        <p:txBody>
          <a:bodyPr lIns="365760" anchor="ctr"/>
          <a:lstStyle/>
          <a:p>
            <a:pPr marL="125413" indent="-122238">
              <a:lnSpc>
                <a:spcPct val="113000"/>
              </a:lnSpc>
              <a:buClr>
                <a:srgbClr val="59452A"/>
              </a:buClr>
              <a:buFont typeface="Wingdings" pitchFamily="2" charset="2"/>
              <a:buChar char="§"/>
              <a:defRPr/>
            </a:pPr>
            <a:r>
              <a:rPr lang="en-US" sz="900" dirty="0">
                <a:solidFill>
                  <a:srgbClr val="FFFFFF"/>
                </a:solidFill>
                <a:latin typeface="Arial" panose="020B0604020202020204" pitchFamily="34" charset="0"/>
                <a:cs typeface="Arial" panose="020B0604020202020204" pitchFamily="34" charset="0"/>
              </a:rPr>
              <a:t>Reforms adopted on e-money account issuing, KYC requirements, and distribution</a:t>
            </a:r>
            <a:endParaRPr lang="en-US" sz="900" dirty="0">
              <a:solidFill>
                <a:srgbClr val="5A471C"/>
              </a:solidFill>
              <a:latin typeface="Arial" panose="020B0604020202020204" pitchFamily="34" charset="0"/>
              <a:cs typeface="Arial" panose="020B0604020202020204" pitchFamily="34" charset="0"/>
            </a:endParaRPr>
          </a:p>
        </p:txBody>
      </p:sp>
      <p:sp>
        <p:nvSpPr>
          <p:cNvPr id="11" name="Rectangle 11"/>
          <p:cNvSpPr>
            <a:spLocks noChangeArrowheads="1"/>
          </p:cNvSpPr>
          <p:nvPr>
            <p:custDataLst>
              <p:tags r:id="rId3"/>
            </p:custDataLst>
          </p:nvPr>
        </p:nvSpPr>
        <p:spPr bwMode="auto">
          <a:xfrm>
            <a:off x="2353586" y="2398400"/>
            <a:ext cx="2224720" cy="1188720"/>
          </a:xfrm>
          <a:prstGeom prst="homePlate">
            <a:avLst>
              <a:gd name="adj" fmla="val 20152"/>
            </a:avLst>
          </a:prstGeom>
          <a:solidFill>
            <a:schemeClr val="accent3">
              <a:lumMod val="60000"/>
              <a:lumOff val="40000"/>
            </a:schemeClr>
          </a:solidFill>
          <a:ln>
            <a:noFill/>
          </a:ln>
          <a:extLst/>
        </p:spPr>
        <p:txBody>
          <a:bodyPr lIns="365760" anchor="ctr"/>
          <a:lstStyle>
            <a:lvl1pPr marL="125413" indent="-122238" eaLnBrk="0" hangingPunct="0">
              <a:defRPr sz="1300" b="1">
                <a:solidFill>
                  <a:schemeClr val="bg1"/>
                </a:solidFill>
                <a:latin typeface="Arial" pitchFamily="34" charset="0"/>
                <a:cs typeface="Arial" pitchFamily="34" charset="0"/>
              </a:defRPr>
            </a:lvl1pPr>
            <a:lvl2pPr marL="742950" indent="-285750" eaLnBrk="0" hangingPunct="0">
              <a:defRPr sz="1300" b="1">
                <a:solidFill>
                  <a:schemeClr val="bg1"/>
                </a:solidFill>
                <a:latin typeface="Arial" pitchFamily="34" charset="0"/>
                <a:cs typeface="Arial" pitchFamily="34" charset="0"/>
              </a:defRPr>
            </a:lvl2pPr>
            <a:lvl3pPr marL="1143000" indent="-228600" eaLnBrk="0" hangingPunct="0">
              <a:defRPr sz="1300" b="1">
                <a:solidFill>
                  <a:schemeClr val="bg1"/>
                </a:solidFill>
                <a:latin typeface="Arial" pitchFamily="34" charset="0"/>
                <a:cs typeface="Arial" pitchFamily="34" charset="0"/>
              </a:defRPr>
            </a:lvl3pPr>
            <a:lvl4pPr marL="1600200" indent="-228600" eaLnBrk="0" hangingPunct="0">
              <a:defRPr sz="1300" b="1">
                <a:solidFill>
                  <a:schemeClr val="bg1"/>
                </a:solidFill>
                <a:latin typeface="Arial" pitchFamily="34" charset="0"/>
                <a:cs typeface="Arial" pitchFamily="34" charset="0"/>
              </a:defRPr>
            </a:lvl4pPr>
            <a:lvl5pPr marL="2057400" indent="-228600" eaLnBrk="0" hangingPunct="0">
              <a:defRPr sz="1300" b="1">
                <a:solidFill>
                  <a:schemeClr val="bg1"/>
                </a:solidFill>
                <a:latin typeface="Arial" pitchFamily="34" charset="0"/>
                <a:cs typeface="Arial" pitchFamily="34" charset="0"/>
              </a:defRPr>
            </a:lvl5pPr>
            <a:lvl6pPr marL="25146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9pPr>
          </a:lstStyle>
          <a:p>
            <a:pPr eaLnBrk="1" hangingPunct="1">
              <a:lnSpc>
                <a:spcPct val="113000"/>
              </a:lnSpc>
              <a:buClr>
                <a:srgbClr val="59452A"/>
              </a:buClr>
              <a:buFont typeface="Wingdings" pitchFamily="2" charset="2"/>
              <a:buChar char="§"/>
            </a:pPr>
            <a:r>
              <a:rPr lang="en-US" altLang="en-US" sz="900" b="0" dirty="0">
                <a:solidFill>
                  <a:srgbClr val="59452A"/>
                </a:solidFill>
              </a:rPr>
              <a:t>&lt;$2/day adults use a digital account </a:t>
            </a:r>
            <a:endParaRPr lang="en-US" altLang="en-US" sz="900" b="0" dirty="0">
              <a:solidFill>
                <a:srgbClr val="5A471C"/>
              </a:solidFill>
            </a:endParaRPr>
          </a:p>
          <a:p>
            <a:pPr eaLnBrk="1" hangingPunct="1">
              <a:lnSpc>
                <a:spcPct val="113000"/>
              </a:lnSpc>
              <a:buClr>
                <a:srgbClr val="59452A"/>
              </a:buClr>
              <a:buFont typeface="Wingdings" pitchFamily="2" charset="2"/>
              <a:buChar char="§"/>
            </a:pPr>
            <a:r>
              <a:rPr lang="en-US" altLang="en-US" sz="900" b="0" dirty="0">
                <a:solidFill>
                  <a:srgbClr val="59452A"/>
                </a:solidFill>
              </a:rPr>
              <a:t>Digital bulk payments </a:t>
            </a:r>
            <a:endParaRPr lang="en-US" altLang="en-US" sz="900" b="0" dirty="0">
              <a:solidFill>
                <a:srgbClr val="5A471C"/>
              </a:solidFill>
            </a:endParaRPr>
          </a:p>
          <a:p>
            <a:pPr eaLnBrk="1" hangingPunct="1">
              <a:lnSpc>
                <a:spcPct val="113000"/>
              </a:lnSpc>
              <a:buClr>
                <a:srgbClr val="59452A"/>
              </a:buClr>
              <a:buFont typeface="Wingdings" pitchFamily="2" charset="2"/>
              <a:buChar char="§"/>
            </a:pPr>
            <a:r>
              <a:rPr lang="en-US" altLang="en-US" sz="900" b="0" dirty="0">
                <a:solidFill>
                  <a:srgbClr val="59452A"/>
                </a:solidFill>
              </a:rPr>
              <a:t>Number/type of financial products  available digitally</a:t>
            </a:r>
            <a:endParaRPr lang="en-US" altLang="en-US" sz="900" b="0" dirty="0">
              <a:solidFill>
                <a:srgbClr val="5A471C"/>
              </a:solidFill>
            </a:endParaRPr>
          </a:p>
        </p:txBody>
      </p:sp>
      <p:sp>
        <p:nvSpPr>
          <p:cNvPr id="12" name="Rectangle 11"/>
          <p:cNvSpPr>
            <a:spLocks noChangeArrowheads="1"/>
          </p:cNvSpPr>
          <p:nvPr>
            <p:custDataLst>
              <p:tags r:id="rId4"/>
            </p:custDataLst>
          </p:nvPr>
        </p:nvSpPr>
        <p:spPr bwMode="auto">
          <a:xfrm>
            <a:off x="2353586" y="1179611"/>
            <a:ext cx="2224720" cy="1188720"/>
          </a:xfrm>
          <a:prstGeom prst="homePlate">
            <a:avLst>
              <a:gd name="adj" fmla="val 23497"/>
            </a:avLst>
          </a:prstGeom>
          <a:solidFill>
            <a:srgbClr val="B6985E"/>
          </a:solidFill>
          <a:ln>
            <a:noFill/>
          </a:ln>
          <a:extLst/>
        </p:spPr>
        <p:txBody>
          <a:bodyPr lIns="365760" anchor="ctr"/>
          <a:lstStyle/>
          <a:p>
            <a:pPr marL="133350" indent="-130175">
              <a:lnSpc>
                <a:spcPct val="113000"/>
              </a:lnSpc>
              <a:buClr>
                <a:srgbClr val="59452A"/>
              </a:buClr>
              <a:buFont typeface="Wingdings" pitchFamily="2" charset="2"/>
              <a:buChar char="§"/>
              <a:defRPr/>
            </a:pPr>
            <a:r>
              <a:rPr lang="en-US" sz="900" dirty="0">
                <a:solidFill>
                  <a:srgbClr val="FFFFFF"/>
                </a:solidFill>
                <a:latin typeface="Arial" panose="020B0604020202020204" pitchFamily="34" charset="0"/>
                <a:cs typeface="Arial" panose="020B0604020202020204" pitchFamily="34" charset="0"/>
              </a:rPr>
              <a:t>Accounts which can connect digitally to other accounts</a:t>
            </a:r>
            <a:endParaRPr lang="en-US" sz="900" dirty="0">
              <a:solidFill>
                <a:srgbClr val="5A471C"/>
              </a:solidFill>
              <a:latin typeface="Arial" panose="020B0604020202020204" pitchFamily="34" charset="0"/>
              <a:cs typeface="Arial" panose="020B0604020202020204" pitchFamily="34" charset="0"/>
            </a:endParaRPr>
          </a:p>
          <a:p>
            <a:pPr marL="133350" indent="-130175">
              <a:lnSpc>
                <a:spcPct val="113000"/>
              </a:lnSpc>
              <a:buClr>
                <a:srgbClr val="59452A"/>
              </a:buClr>
              <a:buFont typeface="Wingdings" pitchFamily="2" charset="2"/>
              <a:buChar char="§"/>
              <a:defRPr/>
            </a:pPr>
            <a:r>
              <a:rPr lang="en-US" sz="900" dirty="0">
                <a:solidFill>
                  <a:srgbClr val="FFFFFF"/>
                </a:solidFill>
                <a:latin typeface="Arial" panose="020B0604020202020204" pitchFamily="34" charset="0"/>
                <a:cs typeface="Arial" panose="020B0604020202020204" pitchFamily="34" charset="0"/>
              </a:rPr>
              <a:t>Population within 5km of access point</a:t>
            </a:r>
            <a:endParaRPr lang="en-US" sz="900" dirty="0">
              <a:solidFill>
                <a:srgbClr val="5A471C"/>
              </a:solidFill>
              <a:latin typeface="Arial" panose="020B0604020202020204" pitchFamily="34" charset="0"/>
              <a:cs typeface="Arial" panose="020B0604020202020204" pitchFamily="34" charset="0"/>
            </a:endParaRPr>
          </a:p>
          <a:p>
            <a:pPr marL="133350" indent="-130175">
              <a:lnSpc>
                <a:spcPct val="113000"/>
              </a:lnSpc>
              <a:buClr>
                <a:srgbClr val="59452A"/>
              </a:buClr>
              <a:buFont typeface="Wingdings" pitchFamily="2" charset="2"/>
              <a:buChar char="§"/>
              <a:defRPr/>
            </a:pPr>
            <a:r>
              <a:rPr lang="en-US" sz="900" dirty="0">
                <a:solidFill>
                  <a:srgbClr val="FFFFFF"/>
                </a:solidFill>
                <a:latin typeface="Arial" panose="020B0604020202020204" pitchFamily="34" charset="0"/>
                <a:cs typeface="Arial" panose="020B0604020202020204" pitchFamily="34" charset="0"/>
              </a:rPr>
              <a:t>Reduced transaction costs</a:t>
            </a:r>
            <a:endParaRPr lang="en-US" sz="900" dirty="0">
              <a:solidFill>
                <a:srgbClr val="5A471C"/>
              </a:solidFill>
              <a:latin typeface="Arial" panose="020B0604020202020204" pitchFamily="34" charset="0"/>
              <a:cs typeface="Arial" panose="020B0604020202020204" pitchFamily="34" charset="0"/>
            </a:endParaRPr>
          </a:p>
        </p:txBody>
      </p:sp>
      <p:sp>
        <p:nvSpPr>
          <p:cNvPr id="13" name="Rectangle 10"/>
          <p:cNvSpPr>
            <a:spLocks noChangeArrowheads="1"/>
          </p:cNvSpPr>
          <p:nvPr>
            <p:custDataLst>
              <p:tags r:id="rId5"/>
            </p:custDataLst>
          </p:nvPr>
        </p:nvSpPr>
        <p:spPr bwMode="gray">
          <a:xfrm>
            <a:off x="279401" y="3617189"/>
            <a:ext cx="2328628" cy="1188720"/>
          </a:xfrm>
          <a:prstGeom prst="homePlate">
            <a:avLst>
              <a:gd name="adj" fmla="val 22965"/>
            </a:avLst>
          </a:prstGeom>
          <a:solidFill>
            <a:schemeClr val="accent5">
              <a:lumMod val="50000"/>
            </a:schemeClr>
          </a:solidFill>
          <a:ln>
            <a:noFill/>
          </a:ln>
          <a:extLst/>
        </p:spPr>
        <p:txBody>
          <a:bodyPr anchor="ctr"/>
          <a:lstStyle>
            <a:lvl1pPr eaLnBrk="0" hangingPunct="0">
              <a:defRPr sz="1300" b="1">
                <a:solidFill>
                  <a:schemeClr val="bg1"/>
                </a:solidFill>
                <a:latin typeface="Arial" pitchFamily="34" charset="0"/>
                <a:cs typeface="Arial" pitchFamily="34" charset="0"/>
              </a:defRPr>
            </a:lvl1pPr>
            <a:lvl2pPr marL="742950" indent="-285750" eaLnBrk="0" hangingPunct="0">
              <a:defRPr sz="1300" b="1">
                <a:solidFill>
                  <a:schemeClr val="bg1"/>
                </a:solidFill>
                <a:latin typeface="Arial" pitchFamily="34" charset="0"/>
                <a:cs typeface="Arial" pitchFamily="34" charset="0"/>
              </a:defRPr>
            </a:lvl2pPr>
            <a:lvl3pPr marL="1143000" indent="-228600" eaLnBrk="0" hangingPunct="0">
              <a:defRPr sz="1300" b="1">
                <a:solidFill>
                  <a:schemeClr val="bg1"/>
                </a:solidFill>
                <a:latin typeface="Arial" pitchFamily="34" charset="0"/>
                <a:cs typeface="Arial" pitchFamily="34" charset="0"/>
              </a:defRPr>
            </a:lvl3pPr>
            <a:lvl4pPr marL="1600200" indent="-228600" eaLnBrk="0" hangingPunct="0">
              <a:defRPr sz="1300" b="1">
                <a:solidFill>
                  <a:schemeClr val="bg1"/>
                </a:solidFill>
                <a:latin typeface="Arial" pitchFamily="34" charset="0"/>
                <a:cs typeface="Arial" pitchFamily="34" charset="0"/>
              </a:defRPr>
            </a:lvl4pPr>
            <a:lvl5pPr marL="2057400" indent="-228600" eaLnBrk="0" hangingPunct="0">
              <a:defRPr sz="13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300" b="1">
                <a:solidFill>
                  <a:schemeClr val="bg1"/>
                </a:solidFill>
                <a:latin typeface="Arial" pitchFamily="34" charset="0"/>
                <a:cs typeface="Arial" pitchFamily="34" charset="0"/>
              </a:defRPr>
            </a:lvl9pPr>
          </a:lstStyle>
          <a:p>
            <a:pPr eaLnBrk="1" hangingPunct="1">
              <a:lnSpc>
                <a:spcPct val="113000"/>
              </a:lnSpc>
            </a:pPr>
            <a:r>
              <a:rPr lang="en-US" altLang="en-US" sz="900" dirty="0">
                <a:solidFill>
                  <a:srgbClr val="FFFFFF"/>
                </a:solidFill>
              </a:rPr>
              <a:t>Foster Regulations </a:t>
            </a:r>
            <a:r>
              <a:rPr lang="en-US" altLang="en-US" sz="900" dirty="0" smtClean="0">
                <a:solidFill>
                  <a:srgbClr val="FFFFFF"/>
                </a:solidFill>
              </a:rPr>
              <a:t>and Policy</a:t>
            </a:r>
            <a:endParaRPr lang="en-US" altLang="en-US" sz="900" dirty="0">
              <a:solidFill>
                <a:srgbClr val="FFFFFF"/>
              </a:solidFill>
            </a:endParaRPr>
          </a:p>
          <a:p>
            <a:pPr eaLnBrk="1" hangingPunct="1">
              <a:lnSpc>
                <a:spcPct val="113000"/>
              </a:lnSpc>
            </a:pPr>
            <a:r>
              <a:rPr lang="en-US" altLang="en-US" sz="900" b="0" dirty="0">
                <a:solidFill>
                  <a:srgbClr val="FFFFFF"/>
                </a:solidFill>
              </a:rPr>
              <a:t>Adapt regulations to enable poor people to open accounts, to allow providers to outsource distribution, and to protect users</a:t>
            </a:r>
          </a:p>
        </p:txBody>
      </p:sp>
      <p:sp>
        <p:nvSpPr>
          <p:cNvPr id="14" name="Rectangle 11"/>
          <p:cNvSpPr>
            <a:spLocks noChangeArrowheads="1"/>
          </p:cNvSpPr>
          <p:nvPr>
            <p:custDataLst>
              <p:tags r:id="rId6"/>
            </p:custDataLst>
          </p:nvPr>
        </p:nvSpPr>
        <p:spPr bwMode="gray">
          <a:xfrm>
            <a:off x="279401" y="1178202"/>
            <a:ext cx="2328627" cy="1188720"/>
          </a:xfrm>
          <a:prstGeom prst="homePlate">
            <a:avLst>
              <a:gd name="adj" fmla="val 20293"/>
            </a:avLst>
          </a:prstGeom>
          <a:solidFill>
            <a:schemeClr val="tx1"/>
          </a:solidFill>
          <a:ln>
            <a:noFill/>
          </a:ln>
          <a:extLst/>
        </p:spPr>
        <p:txBody>
          <a:bodyPr anchor="ctr"/>
          <a:lstStyle>
            <a:lvl1pPr eaLnBrk="0" hangingPunct="0">
              <a:defRPr sz="1300" b="1">
                <a:solidFill>
                  <a:schemeClr val="bg1"/>
                </a:solidFill>
                <a:latin typeface="Arial" pitchFamily="34" charset="0"/>
                <a:cs typeface="Arial" pitchFamily="34" charset="0"/>
              </a:defRPr>
            </a:lvl1pPr>
            <a:lvl2pPr marL="742950" indent="-285750" eaLnBrk="0" hangingPunct="0">
              <a:defRPr sz="1300" b="1">
                <a:solidFill>
                  <a:schemeClr val="bg1"/>
                </a:solidFill>
                <a:latin typeface="Arial" pitchFamily="34" charset="0"/>
                <a:cs typeface="Arial" pitchFamily="34" charset="0"/>
              </a:defRPr>
            </a:lvl2pPr>
            <a:lvl3pPr marL="1143000" indent="-228600" eaLnBrk="0" hangingPunct="0">
              <a:defRPr sz="1300" b="1">
                <a:solidFill>
                  <a:schemeClr val="bg1"/>
                </a:solidFill>
                <a:latin typeface="Arial" pitchFamily="34" charset="0"/>
                <a:cs typeface="Arial" pitchFamily="34" charset="0"/>
              </a:defRPr>
            </a:lvl3pPr>
            <a:lvl4pPr marL="1600200" indent="-228600" eaLnBrk="0" hangingPunct="0">
              <a:defRPr sz="1300" b="1">
                <a:solidFill>
                  <a:schemeClr val="bg1"/>
                </a:solidFill>
                <a:latin typeface="Arial" pitchFamily="34" charset="0"/>
                <a:cs typeface="Arial" pitchFamily="34" charset="0"/>
              </a:defRPr>
            </a:lvl4pPr>
            <a:lvl5pPr marL="2057400" indent="-228600" eaLnBrk="0" hangingPunct="0">
              <a:defRPr sz="13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300" b="1">
                <a:solidFill>
                  <a:schemeClr val="bg1"/>
                </a:solidFill>
                <a:latin typeface="Arial" pitchFamily="34" charset="0"/>
                <a:cs typeface="Arial" pitchFamily="34" charset="0"/>
              </a:defRPr>
            </a:lvl9pPr>
          </a:lstStyle>
          <a:p>
            <a:pPr eaLnBrk="1" hangingPunct="1">
              <a:lnSpc>
                <a:spcPct val="113000"/>
              </a:lnSpc>
            </a:pPr>
            <a:r>
              <a:rPr lang="en-US" altLang="en-US" sz="900" dirty="0">
                <a:solidFill>
                  <a:srgbClr val="FFFFFF"/>
                </a:solidFill>
              </a:rPr>
              <a:t>Expand the Digital  Financial Infrastructure</a:t>
            </a:r>
          </a:p>
          <a:p>
            <a:pPr eaLnBrk="1" hangingPunct="1">
              <a:lnSpc>
                <a:spcPct val="113000"/>
              </a:lnSpc>
            </a:pPr>
            <a:r>
              <a:rPr lang="en-US" altLang="en-US" sz="900" b="0" dirty="0">
                <a:solidFill>
                  <a:srgbClr val="FFFFFF"/>
                </a:solidFill>
              </a:rPr>
              <a:t>Expand the digital financial infrastructure so that poor people can access digital money and use it to transact with their peers, businesses, and government</a:t>
            </a:r>
          </a:p>
        </p:txBody>
      </p:sp>
      <p:sp>
        <p:nvSpPr>
          <p:cNvPr id="15" name="Rectangle 12"/>
          <p:cNvSpPr>
            <a:spLocks noChangeArrowheads="1"/>
          </p:cNvSpPr>
          <p:nvPr>
            <p:custDataLst>
              <p:tags r:id="rId7"/>
            </p:custDataLst>
          </p:nvPr>
        </p:nvSpPr>
        <p:spPr bwMode="gray">
          <a:xfrm>
            <a:off x="279401" y="2402736"/>
            <a:ext cx="2328628" cy="1188720"/>
          </a:xfrm>
          <a:prstGeom prst="homePlate">
            <a:avLst>
              <a:gd name="adj" fmla="val 18641"/>
            </a:avLst>
          </a:prstGeom>
          <a:solidFill>
            <a:schemeClr val="accent3">
              <a:lumMod val="50000"/>
            </a:schemeClr>
          </a:solidFill>
          <a:ln>
            <a:noFill/>
          </a:ln>
          <a:extLst/>
        </p:spPr>
        <p:txBody>
          <a:bodyPr anchor="ctr"/>
          <a:lstStyle>
            <a:lvl1pPr eaLnBrk="0" hangingPunct="0">
              <a:defRPr sz="1300" b="1">
                <a:solidFill>
                  <a:schemeClr val="bg1"/>
                </a:solidFill>
                <a:latin typeface="Arial" pitchFamily="34" charset="0"/>
                <a:cs typeface="Arial" pitchFamily="34" charset="0"/>
              </a:defRPr>
            </a:lvl1pPr>
            <a:lvl2pPr marL="742950" indent="-285750" eaLnBrk="0" hangingPunct="0">
              <a:defRPr sz="1300" b="1">
                <a:solidFill>
                  <a:schemeClr val="bg1"/>
                </a:solidFill>
                <a:latin typeface="Arial" pitchFamily="34" charset="0"/>
                <a:cs typeface="Arial" pitchFamily="34" charset="0"/>
              </a:defRPr>
            </a:lvl2pPr>
            <a:lvl3pPr marL="1143000" indent="-228600" eaLnBrk="0" hangingPunct="0">
              <a:defRPr sz="1300" b="1">
                <a:solidFill>
                  <a:schemeClr val="bg1"/>
                </a:solidFill>
                <a:latin typeface="Arial" pitchFamily="34" charset="0"/>
                <a:cs typeface="Arial" pitchFamily="34" charset="0"/>
              </a:defRPr>
            </a:lvl3pPr>
            <a:lvl4pPr marL="1600200" indent="-228600" eaLnBrk="0" hangingPunct="0">
              <a:defRPr sz="1300" b="1">
                <a:solidFill>
                  <a:schemeClr val="bg1"/>
                </a:solidFill>
                <a:latin typeface="Arial" pitchFamily="34" charset="0"/>
                <a:cs typeface="Arial" pitchFamily="34" charset="0"/>
              </a:defRPr>
            </a:lvl4pPr>
            <a:lvl5pPr marL="2057400" indent="-228600" eaLnBrk="0" hangingPunct="0">
              <a:defRPr sz="1300" b="1">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1300" b="1">
                <a:solidFill>
                  <a:schemeClr val="bg1"/>
                </a:solidFill>
                <a:latin typeface="Arial" pitchFamily="34" charset="0"/>
                <a:cs typeface="Arial" pitchFamily="34" charset="0"/>
              </a:defRPr>
            </a:lvl9pPr>
          </a:lstStyle>
          <a:p>
            <a:pPr eaLnBrk="1" hangingPunct="1">
              <a:lnSpc>
                <a:spcPct val="113000"/>
              </a:lnSpc>
            </a:pPr>
            <a:r>
              <a:rPr lang="en-US" altLang="en-US" sz="900" dirty="0">
                <a:solidFill>
                  <a:srgbClr val="FFFFFF"/>
                </a:solidFill>
              </a:rPr>
              <a:t>Drive Participation in the Digital Financial System</a:t>
            </a:r>
          </a:p>
          <a:p>
            <a:pPr eaLnBrk="1" hangingPunct="1">
              <a:lnSpc>
                <a:spcPct val="113000"/>
              </a:lnSpc>
            </a:pPr>
            <a:r>
              <a:rPr lang="en-US" altLang="en-US" sz="900" b="0" dirty="0">
                <a:solidFill>
                  <a:srgbClr val="FFFFFF"/>
                </a:solidFill>
              </a:rPr>
              <a:t>Create value that results in poor people joining the system because financial service providers design products to meet the needs of the poor and can offer them profitably</a:t>
            </a:r>
          </a:p>
        </p:txBody>
      </p:sp>
      <p:sp>
        <p:nvSpPr>
          <p:cNvPr id="16" name="Text Box 13"/>
          <p:cNvSpPr txBox="1">
            <a:spLocks noChangeArrowheads="1"/>
          </p:cNvSpPr>
          <p:nvPr>
            <p:custDataLst>
              <p:tags r:id="rId8"/>
            </p:custDataLst>
          </p:nvPr>
        </p:nvSpPr>
        <p:spPr bwMode="auto">
          <a:xfrm>
            <a:off x="4682724" y="2012871"/>
            <a:ext cx="1597025" cy="1990862"/>
          </a:xfrm>
          <a:prstGeom prst="rect">
            <a:avLst/>
          </a:prstGeom>
          <a:noFill/>
          <a:ln>
            <a:noFill/>
          </a:ln>
          <a:extLst/>
        </p:spPr>
        <p:txBody>
          <a:bodyPr wrap="square" lIns="91436" tIns="45718" rIns="91436" bIns="45718" anchor="ctr">
            <a:spAutoFit/>
          </a:bodyPr>
          <a:lstStyle>
            <a:lvl1pPr eaLnBrk="0" hangingPunct="0">
              <a:defRPr sz="1300" b="1">
                <a:solidFill>
                  <a:schemeClr val="bg1"/>
                </a:solidFill>
                <a:latin typeface="Arial" pitchFamily="34" charset="0"/>
                <a:cs typeface="Arial" pitchFamily="34" charset="0"/>
              </a:defRPr>
            </a:lvl1pPr>
            <a:lvl2pPr marL="742950" indent="-285750" eaLnBrk="0" hangingPunct="0">
              <a:defRPr sz="1300" b="1">
                <a:solidFill>
                  <a:schemeClr val="bg1"/>
                </a:solidFill>
                <a:latin typeface="Arial" pitchFamily="34" charset="0"/>
                <a:cs typeface="Arial" pitchFamily="34" charset="0"/>
              </a:defRPr>
            </a:lvl2pPr>
            <a:lvl3pPr marL="1143000" indent="-228600" eaLnBrk="0" hangingPunct="0">
              <a:defRPr sz="1300" b="1">
                <a:solidFill>
                  <a:schemeClr val="bg1"/>
                </a:solidFill>
                <a:latin typeface="Arial" pitchFamily="34" charset="0"/>
                <a:cs typeface="Arial" pitchFamily="34" charset="0"/>
              </a:defRPr>
            </a:lvl3pPr>
            <a:lvl4pPr marL="1600200" indent="-228600" eaLnBrk="0" hangingPunct="0">
              <a:defRPr sz="1300" b="1">
                <a:solidFill>
                  <a:schemeClr val="bg1"/>
                </a:solidFill>
                <a:latin typeface="Arial" pitchFamily="34" charset="0"/>
                <a:cs typeface="Arial" pitchFamily="34" charset="0"/>
              </a:defRPr>
            </a:lvl4pPr>
            <a:lvl5pPr marL="2057400" indent="-228600" eaLnBrk="0" hangingPunct="0">
              <a:defRPr sz="1300" b="1">
                <a:solidFill>
                  <a:schemeClr val="bg1"/>
                </a:solidFill>
                <a:latin typeface="Arial" pitchFamily="34" charset="0"/>
                <a:cs typeface="Arial" pitchFamily="34" charset="0"/>
              </a:defRPr>
            </a:lvl5pPr>
            <a:lvl6pPr marL="25146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defTabSz="912813" eaLnBrk="0" fontAlgn="base" hangingPunct="0">
              <a:spcBef>
                <a:spcPct val="0"/>
              </a:spcBef>
              <a:spcAft>
                <a:spcPct val="0"/>
              </a:spcAft>
              <a:defRPr sz="1300" b="1">
                <a:solidFill>
                  <a:schemeClr val="bg1"/>
                </a:solidFill>
                <a:latin typeface="Arial" pitchFamily="34" charset="0"/>
                <a:cs typeface="Arial" pitchFamily="34" charset="0"/>
              </a:defRPr>
            </a:lvl9pPr>
          </a:lstStyle>
          <a:p>
            <a:pPr eaLnBrk="1" hangingPunct="1">
              <a:lnSpc>
                <a:spcPct val="113000"/>
              </a:lnSpc>
            </a:pPr>
            <a:r>
              <a:rPr lang="en-US" altLang="en-US" sz="1000" i="1" dirty="0">
                <a:solidFill>
                  <a:srgbClr val="59452A"/>
                </a:solidFill>
              </a:rPr>
              <a:t>Poor people manage their money digitally</a:t>
            </a:r>
          </a:p>
          <a:p>
            <a:pPr eaLnBrk="1" hangingPunct="1">
              <a:lnSpc>
                <a:spcPct val="113000"/>
              </a:lnSpc>
            </a:pPr>
            <a:endParaRPr lang="en-US" altLang="en-US" sz="1000" b="0" i="1" dirty="0">
              <a:solidFill>
                <a:srgbClr val="59452A"/>
              </a:solidFill>
            </a:endParaRPr>
          </a:p>
          <a:p>
            <a:pPr eaLnBrk="1" hangingPunct="1">
              <a:lnSpc>
                <a:spcPct val="113000"/>
              </a:lnSpc>
            </a:pPr>
            <a:r>
              <a:rPr lang="en-US" altLang="en-US" sz="1000" b="0" i="1" dirty="0">
                <a:solidFill>
                  <a:srgbClr val="59452A"/>
                </a:solidFill>
              </a:rPr>
              <a:t>By 2035, 80% </a:t>
            </a:r>
            <a:r>
              <a:rPr lang="en-US" altLang="en-US" sz="900" b="0" i="1" dirty="0">
                <a:solidFill>
                  <a:srgbClr val="59452A"/>
                </a:solidFill>
              </a:rPr>
              <a:t>of</a:t>
            </a:r>
            <a:r>
              <a:rPr lang="en-US" altLang="en-US" sz="1000" b="0" i="1" dirty="0">
                <a:solidFill>
                  <a:srgbClr val="59452A"/>
                </a:solidFill>
              </a:rPr>
              <a:t> adults worldwide and 60% of &lt;$2/day adults actively use a digital account to access at least one financial service beyond payments (credit, savings, insurance)</a:t>
            </a:r>
            <a:endParaRPr lang="en-US" altLang="en-US" sz="1000" b="0" dirty="0">
              <a:solidFill>
                <a:srgbClr val="59452A"/>
              </a:solidFill>
              <a:latin typeface="Segoe"/>
            </a:endParaRPr>
          </a:p>
        </p:txBody>
      </p:sp>
      <p:grpSp>
        <p:nvGrpSpPr>
          <p:cNvPr id="18" name="Group 25"/>
          <p:cNvGrpSpPr>
            <a:grpSpLocks/>
          </p:cNvGrpSpPr>
          <p:nvPr>
            <p:custDataLst>
              <p:tags r:id="rId9"/>
            </p:custDataLst>
          </p:nvPr>
        </p:nvGrpSpPr>
        <p:grpSpPr bwMode="auto">
          <a:xfrm>
            <a:off x="7144022" y="1186874"/>
            <a:ext cx="1493147" cy="2027860"/>
            <a:chOff x="4544" y="901"/>
            <a:chExt cx="1060" cy="1396"/>
          </a:xfrm>
        </p:grpSpPr>
        <p:sp>
          <p:nvSpPr>
            <p:cNvPr id="19" name="Freeform 73"/>
            <p:cNvSpPr>
              <a:spLocks/>
            </p:cNvSpPr>
            <p:nvPr/>
          </p:nvSpPr>
          <p:spPr bwMode="gray">
            <a:xfrm>
              <a:off x="4544" y="906"/>
              <a:ext cx="1060" cy="1391"/>
            </a:xfrm>
            <a:custGeom>
              <a:avLst/>
              <a:gdLst>
                <a:gd name="T0" fmla="*/ 2659 w 832"/>
                <a:gd name="T1" fmla="*/ 5781 h 590"/>
                <a:gd name="T2" fmla="*/ 5313 w 832"/>
                <a:gd name="T3" fmla="*/ 0 h 590"/>
                <a:gd name="T4" fmla="*/ 0 w 832"/>
                <a:gd name="T5" fmla="*/ 0 h 590"/>
                <a:gd name="T6" fmla="*/ 2659 w 832"/>
                <a:gd name="T7" fmla="*/ 5781 h 590"/>
                <a:gd name="T8" fmla="*/ 0 60000 65536"/>
                <a:gd name="T9" fmla="*/ 0 60000 65536"/>
                <a:gd name="T10" fmla="*/ 0 60000 65536"/>
                <a:gd name="T11" fmla="*/ 0 60000 65536"/>
                <a:gd name="T12" fmla="*/ 0 w 832"/>
                <a:gd name="T13" fmla="*/ 0 h 590"/>
                <a:gd name="T14" fmla="*/ 832 w 832"/>
                <a:gd name="T15" fmla="*/ 590 h 590"/>
              </a:gdLst>
              <a:ahLst/>
              <a:cxnLst>
                <a:cxn ang="T8">
                  <a:pos x="T0" y="T1"/>
                </a:cxn>
                <a:cxn ang="T9">
                  <a:pos x="T2" y="T3"/>
                </a:cxn>
                <a:cxn ang="T10">
                  <a:pos x="T4" y="T5"/>
                </a:cxn>
                <a:cxn ang="T11">
                  <a:pos x="T6" y="T7"/>
                </a:cxn>
              </a:cxnLst>
              <a:rect l="T12" t="T13" r="T14" b="T15"/>
              <a:pathLst>
                <a:path w="832" h="590">
                  <a:moveTo>
                    <a:pt x="416" y="590"/>
                  </a:moveTo>
                  <a:lnTo>
                    <a:pt x="832" y="0"/>
                  </a:lnTo>
                  <a:lnTo>
                    <a:pt x="0" y="0"/>
                  </a:lnTo>
                  <a:lnTo>
                    <a:pt x="416" y="590"/>
                  </a:lnTo>
                  <a:close/>
                </a:path>
              </a:pathLst>
            </a:custGeom>
            <a:gradFill rotWithShape="1">
              <a:gsLst>
                <a:gs pos="0">
                  <a:srgbClr val="CEBFAA"/>
                </a:gs>
                <a:gs pos="50000">
                  <a:srgbClr val="E0D6CB"/>
                </a:gs>
                <a:gs pos="100000">
                  <a:srgbClr val="EFEBE5"/>
                </a:gs>
              </a:gsLst>
              <a:lin ang="2700000" scaled="1"/>
            </a:gradFill>
            <a:ln>
              <a:noFill/>
            </a:ln>
            <a:extLst>
              <a:ext uri="{91240B29-F687-4f45-9708-019B960494DF}">
                <a14:hiddenLine xmlns:a14="http://schemas.microsoft.com/office/drawing/2010/main" xmlns="" w="28575">
                  <a:solidFill>
                    <a:schemeClr val="bg1"/>
                  </a:solidFill>
                  <a:prstDash val="sysDash"/>
                  <a:round/>
                  <a:headEnd/>
                  <a:tailEnd/>
                </a14:hiddenLine>
              </a:ext>
            </a:extLst>
          </p:spPr>
          <p:txBody>
            <a:bodyPr/>
            <a:lstStyle/>
            <a:p>
              <a:endParaRPr lang="en-US">
                <a:solidFill>
                  <a:srgbClr val="59452A"/>
                </a:solidFill>
              </a:endParaRPr>
            </a:p>
          </p:txBody>
        </p:sp>
        <p:sp>
          <p:nvSpPr>
            <p:cNvPr id="20" name="Freeform 73"/>
            <p:cNvSpPr>
              <a:spLocks/>
            </p:cNvSpPr>
            <p:nvPr>
              <p:custDataLst>
                <p:tags r:id="rId14"/>
              </p:custDataLst>
            </p:nvPr>
          </p:nvSpPr>
          <p:spPr bwMode="gray">
            <a:xfrm>
              <a:off x="4544" y="901"/>
              <a:ext cx="1060" cy="738"/>
            </a:xfrm>
            <a:custGeom>
              <a:avLst/>
              <a:gdLst>
                <a:gd name="T0" fmla="*/ 2147483647 w 832"/>
                <a:gd name="T1" fmla="*/ 2147483647 h 590"/>
                <a:gd name="T2" fmla="*/ 2147483647 w 832"/>
                <a:gd name="T3" fmla="*/ 0 h 590"/>
                <a:gd name="T4" fmla="*/ 0 w 832"/>
                <a:gd name="T5" fmla="*/ 0 h 590"/>
                <a:gd name="T6" fmla="*/ 2147483647 w 832"/>
                <a:gd name="T7" fmla="*/ 2147483647 h 590"/>
                <a:gd name="T8" fmla="*/ 0 60000 65536"/>
                <a:gd name="T9" fmla="*/ 0 60000 65536"/>
                <a:gd name="T10" fmla="*/ 0 60000 65536"/>
                <a:gd name="T11" fmla="*/ 0 60000 65536"/>
                <a:gd name="T12" fmla="*/ 0 w 832"/>
                <a:gd name="T13" fmla="*/ 0 h 590"/>
                <a:gd name="T14" fmla="*/ 832 w 832"/>
                <a:gd name="T15" fmla="*/ 590 h 590"/>
              </a:gdLst>
              <a:ahLst/>
              <a:cxnLst>
                <a:cxn ang="T8">
                  <a:pos x="T0" y="T1"/>
                </a:cxn>
                <a:cxn ang="T9">
                  <a:pos x="T2" y="T3"/>
                </a:cxn>
                <a:cxn ang="T10">
                  <a:pos x="T4" y="T5"/>
                </a:cxn>
                <a:cxn ang="T11">
                  <a:pos x="T6" y="T7"/>
                </a:cxn>
              </a:cxnLst>
              <a:rect l="T12" t="T13" r="T14" b="T15"/>
              <a:pathLst>
                <a:path w="832" h="590">
                  <a:moveTo>
                    <a:pt x="416" y="590"/>
                  </a:moveTo>
                  <a:lnTo>
                    <a:pt x="832" y="0"/>
                  </a:lnTo>
                  <a:lnTo>
                    <a:pt x="0" y="0"/>
                  </a:lnTo>
                  <a:lnTo>
                    <a:pt x="416" y="590"/>
                  </a:lnTo>
                  <a:close/>
                </a:path>
              </a:pathLst>
            </a:custGeom>
            <a:gradFill rotWithShape="1">
              <a:gsLst>
                <a:gs pos="0">
                  <a:srgbClr val="4B4132"/>
                </a:gs>
                <a:gs pos="100000">
                  <a:srgbClr val="A18C6C"/>
                </a:gs>
              </a:gsLst>
              <a:lin ang="5400000" scaled="1"/>
            </a:gradFill>
            <a:ln w="28575">
              <a:solidFill>
                <a:schemeClr val="bg1"/>
              </a:solidFill>
              <a:prstDash val="solid"/>
              <a:round/>
              <a:headEnd/>
              <a:tailEnd/>
            </a:ln>
          </p:spPr>
          <p:txBody>
            <a:bodyPr/>
            <a:lstStyle/>
            <a:p>
              <a:endParaRPr lang="en-US">
                <a:solidFill>
                  <a:srgbClr val="59452A"/>
                </a:solidFill>
              </a:endParaRPr>
            </a:p>
          </p:txBody>
        </p:sp>
        <p:sp>
          <p:nvSpPr>
            <p:cNvPr id="21" name="Rectangle 99"/>
            <p:cNvSpPr>
              <a:spLocks noChangeArrowheads="1"/>
            </p:cNvSpPr>
            <p:nvPr>
              <p:custDataLst>
                <p:tags r:id="rId15"/>
              </p:custDataLst>
            </p:nvPr>
          </p:nvSpPr>
          <p:spPr bwMode="gray">
            <a:xfrm>
              <a:off x="4740" y="925"/>
              <a:ext cx="692" cy="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defTabSz="895350" eaLnBrk="0" hangingPunct="0">
                <a:defRPr sz="1300" b="1">
                  <a:solidFill>
                    <a:schemeClr val="bg1"/>
                  </a:solidFill>
                  <a:latin typeface="Arial" pitchFamily="34" charset="0"/>
                  <a:cs typeface="Arial" pitchFamily="34" charset="0"/>
                </a:defRPr>
              </a:lvl1pPr>
              <a:lvl2pPr marL="742950" indent="-285750" defTabSz="895350" eaLnBrk="0" hangingPunct="0">
                <a:defRPr sz="1300" b="1">
                  <a:solidFill>
                    <a:schemeClr val="bg1"/>
                  </a:solidFill>
                  <a:latin typeface="Arial" pitchFamily="34" charset="0"/>
                  <a:cs typeface="Arial" pitchFamily="34" charset="0"/>
                </a:defRPr>
              </a:lvl2pPr>
              <a:lvl3pPr marL="1143000" indent="-228600" defTabSz="895350" eaLnBrk="0" hangingPunct="0">
                <a:defRPr sz="1300" b="1">
                  <a:solidFill>
                    <a:schemeClr val="bg1"/>
                  </a:solidFill>
                  <a:latin typeface="Arial" pitchFamily="34" charset="0"/>
                  <a:cs typeface="Arial" pitchFamily="34" charset="0"/>
                </a:defRPr>
              </a:lvl3pPr>
              <a:lvl4pPr marL="1600200" indent="-228600" defTabSz="895350" eaLnBrk="0" hangingPunct="0">
                <a:defRPr sz="1300" b="1">
                  <a:solidFill>
                    <a:schemeClr val="bg1"/>
                  </a:solidFill>
                  <a:latin typeface="Arial" pitchFamily="34" charset="0"/>
                  <a:cs typeface="Arial" pitchFamily="34" charset="0"/>
                </a:defRPr>
              </a:lvl4pPr>
              <a:lvl5pPr marL="2057400" indent="-228600" defTabSz="895350" eaLnBrk="0" hangingPunct="0">
                <a:defRPr sz="1300" b="1">
                  <a:solidFill>
                    <a:schemeClr val="bg1"/>
                  </a:solidFill>
                  <a:latin typeface="Arial" pitchFamily="34" charset="0"/>
                  <a:cs typeface="Arial" pitchFamily="34" charset="0"/>
                </a:defRPr>
              </a:lvl5pPr>
              <a:lvl6pPr marL="25146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9pPr>
            </a:lstStyle>
            <a:p>
              <a:pPr algn="ctr">
                <a:lnSpc>
                  <a:spcPct val="113000"/>
                </a:lnSpc>
                <a:buClr>
                  <a:srgbClr val="D5CB99"/>
                </a:buClr>
              </a:pPr>
              <a:r>
                <a:rPr lang="en-US" altLang="en-US" sz="900" dirty="0">
                  <a:solidFill>
                    <a:srgbClr val="FFFFFF"/>
                  </a:solidFill>
                </a:rPr>
                <a:t>Fewer people </a:t>
              </a:r>
              <a:endParaRPr lang="en-US" altLang="en-US" sz="900" dirty="0" smtClean="0">
                <a:solidFill>
                  <a:srgbClr val="FFFFFF"/>
                </a:solidFill>
              </a:endParaRPr>
            </a:p>
            <a:p>
              <a:pPr algn="ctr">
                <a:lnSpc>
                  <a:spcPct val="113000"/>
                </a:lnSpc>
                <a:buClr>
                  <a:srgbClr val="D5CB99"/>
                </a:buClr>
              </a:pPr>
              <a:r>
                <a:rPr lang="en-US" altLang="en-US" sz="900" dirty="0" smtClean="0">
                  <a:solidFill>
                    <a:srgbClr val="FFFFFF"/>
                  </a:solidFill>
                </a:rPr>
                <a:t>fall </a:t>
              </a:r>
              <a:r>
                <a:rPr lang="en-US" altLang="en-US" sz="900" dirty="0">
                  <a:solidFill>
                    <a:srgbClr val="FFFFFF"/>
                  </a:solidFill>
                </a:rPr>
                <a:t>into </a:t>
              </a:r>
              <a:endParaRPr lang="en-US" altLang="en-US" sz="900" dirty="0" smtClean="0">
                <a:solidFill>
                  <a:srgbClr val="FFFFFF"/>
                </a:solidFill>
              </a:endParaRPr>
            </a:p>
            <a:p>
              <a:pPr algn="ctr">
                <a:lnSpc>
                  <a:spcPct val="113000"/>
                </a:lnSpc>
                <a:buClr>
                  <a:srgbClr val="D5CB99"/>
                </a:buClr>
              </a:pPr>
              <a:r>
                <a:rPr lang="en-US" altLang="en-US" sz="900" dirty="0" smtClean="0">
                  <a:solidFill>
                    <a:srgbClr val="FFFFFF"/>
                  </a:solidFill>
                </a:rPr>
                <a:t>poverty</a:t>
              </a:r>
              <a:endParaRPr lang="en-US" altLang="en-US" sz="900" dirty="0">
                <a:solidFill>
                  <a:srgbClr val="FFFFFF"/>
                </a:solidFill>
              </a:endParaRPr>
            </a:p>
          </p:txBody>
        </p:sp>
        <p:sp>
          <p:nvSpPr>
            <p:cNvPr id="22" name="Line 30"/>
            <p:cNvSpPr>
              <a:spLocks noChangeShapeType="1"/>
            </p:cNvSpPr>
            <p:nvPr/>
          </p:nvSpPr>
          <p:spPr bwMode="gray">
            <a:xfrm flipV="1">
              <a:off x="5074" y="1622"/>
              <a:ext cx="0" cy="64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59452A"/>
                </a:solidFill>
              </a:endParaRPr>
            </a:p>
          </p:txBody>
        </p:sp>
      </p:grpSp>
      <p:grpSp>
        <p:nvGrpSpPr>
          <p:cNvPr id="23" name="Group 30"/>
          <p:cNvGrpSpPr>
            <a:grpSpLocks/>
          </p:cNvGrpSpPr>
          <p:nvPr>
            <p:custDataLst>
              <p:tags r:id="rId10"/>
            </p:custDataLst>
          </p:nvPr>
        </p:nvGrpSpPr>
        <p:grpSpPr bwMode="auto">
          <a:xfrm>
            <a:off x="6463711" y="1586311"/>
            <a:ext cx="1228725" cy="3219598"/>
            <a:chOff x="4011" y="1484"/>
            <a:chExt cx="1062" cy="2363"/>
          </a:xfrm>
        </p:grpSpPr>
        <p:sp>
          <p:nvSpPr>
            <p:cNvPr id="24" name="Rectangle 99"/>
            <p:cNvSpPr>
              <a:spLocks noChangeArrowheads="1"/>
            </p:cNvSpPr>
            <p:nvPr>
              <p:custDataLst>
                <p:tags r:id="rId11"/>
              </p:custDataLst>
            </p:nvPr>
          </p:nvSpPr>
          <p:spPr bwMode="gray">
            <a:xfrm>
              <a:off x="4069" y="3424"/>
              <a:ext cx="947"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defTabSz="895350" eaLnBrk="0" hangingPunct="0">
                <a:defRPr sz="1300" b="1">
                  <a:solidFill>
                    <a:schemeClr val="bg1"/>
                  </a:solidFill>
                  <a:latin typeface="Arial" pitchFamily="34" charset="0"/>
                  <a:cs typeface="Arial" pitchFamily="34" charset="0"/>
                </a:defRPr>
              </a:lvl1pPr>
              <a:lvl2pPr marL="742950" indent="-285750" defTabSz="895350" eaLnBrk="0" hangingPunct="0">
                <a:defRPr sz="1300" b="1">
                  <a:solidFill>
                    <a:schemeClr val="bg1"/>
                  </a:solidFill>
                  <a:latin typeface="Arial" pitchFamily="34" charset="0"/>
                  <a:cs typeface="Arial" pitchFamily="34" charset="0"/>
                </a:defRPr>
              </a:lvl2pPr>
              <a:lvl3pPr marL="1143000" indent="-228600" defTabSz="895350" eaLnBrk="0" hangingPunct="0">
                <a:defRPr sz="1300" b="1">
                  <a:solidFill>
                    <a:schemeClr val="bg1"/>
                  </a:solidFill>
                  <a:latin typeface="Arial" pitchFamily="34" charset="0"/>
                  <a:cs typeface="Arial" pitchFamily="34" charset="0"/>
                </a:defRPr>
              </a:lvl3pPr>
              <a:lvl4pPr marL="1600200" indent="-228600" defTabSz="895350" eaLnBrk="0" hangingPunct="0">
                <a:defRPr sz="1300" b="1">
                  <a:solidFill>
                    <a:schemeClr val="bg1"/>
                  </a:solidFill>
                  <a:latin typeface="Arial" pitchFamily="34" charset="0"/>
                  <a:cs typeface="Arial" pitchFamily="34" charset="0"/>
                </a:defRPr>
              </a:lvl4pPr>
              <a:lvl5pPr marL="2057400" indent="-228600" defTabSz="895350" eaLnBrk="0" hangingPunct="0">
                <a:defRPr sz="1300" b="1">
                  <a:solidFill>
                    <a:schemeClr val="bg1"/>
                  </a:solidFill>
                  <a:latin typeface="Arial" pitchFamily="34" charset="0"/>
                  <a:cs typeface="Arial" pitchFamily="34" charset="0"/>
                </a:defRPr>
              </a:lvl5pPr>
              <a:lvl6pPr marL="25146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9pPr>
            </a:lstStyle>
            <a:p>
              <a:pPr>
                <a:buClr>
                  <a:srgbClr val="D5CB99"/>
                </a:buClr>
              </a:pPr>
              <a:r>
                <a:rPr lang="en-US" altLang="en-US" sz="1200">
                  <a:solidFill>
                    <a:srgbClr val="FFFFFF"/>
                  </a:solidFill>
                </a:rPr>
                <a:t>More people</a:t>
              </a:r>
            </a:p>
            <a:p>
              <a:pPr>
                <a:buClr>
                  <a:srgbClr val="D5CB99"/>
                </a:buClr>
              </a:pPr>
              <a:r>
                <a:rPr lang="en-US" altLang="en-US" sz="1200">
                  <a:solidFill>
                    <a:srgbClr val="FFFFFF"/>
                  </a:solidFill>
                </a:rPr>
                <a:t>move out of</a:t>
              </a:r>
            </a:p>
            <a:p>
              <a:pPr>
                <a:buClr>
                  <a:srgbClr val="D5CB99"/>
                </a:buClr>
              </a:pPr>
              <a:r>
                <a:rPr lang="en-US" altLang="en-US" sz="1200">
                  <a:solidFill>
                    <a:srgbClr val="FFFFFF"/>
                  </a:solidFill>
                </a:rPr>
                <a:t>poverty faster</a:t>
              </a:r>
            </a:p>
          </p:txBody>
        </p:sp>
        <p:pic>
          <p:nvPicPr>
            <p:cNvPr id="25" name="Picture 32" descr="people icons white"/>
            <p:cNvPicPr>
              <a:picLocks noChangeAspect="1" noChangeArrowheads="1"/>
            </p:cNvPicPr>
            <p:nvPr>
              <p:custDataLst>
                <p:tags r:id="rId12"/>
              </p:custDataLst>
            </p:nvPr>
          </p:nvPicPr>
          <p:blipFill>
            <a:blip r:embed="rId28" cstate="print">
              <a:extLst>
                <a:ext uri="{28A0092B-C50C-407E-A947-70E740481C1C}">
                  <a14:useLocalDpi xmlns:a14="http://schemas.microsoft.com/office/drawing/2010/main" val="0"/>
                </a:ext>
              </a:extLst>
            </a:blip>
            <a:srcRect/>
            <a:stretch>
              <a:fillRect/>
            </a:stretch>
          </p:blipFill>
          <p:spPr bwMode="auto">
            <a:xfrm>
              <a:off x="4299" y="3085"/>
              <a:ext cx="486" cy="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Freeform 65"/>
            <p:cNvSpPr>
              <a:spLocks/>
            </p:cNvSpPr>
            <p:nvPr/>
          </p:nvSpPr>
          <p:spPr bwMode="gray">
            <a:xfrm>
              <a:off x="4012" y="1484"/>
              <a:ext cx="1061" cy="2363"/>
            </a:xfrm>
            <a:custGeom>
              <a:avLst/>
              <a:gdLst>
                <a:gd name="T0" fmla="*/ 2660 w 833"/>
                <a:gd name="T1" fmla="*/ 0 h 590"/>
                <a:gd name="T2" fmla="*/ 0 w 833"/>
                <a:gd name="T3" fmla="*/ 22104 h 590"/>
                <a:gd name="T4" fmla="*/ 5310 w 833"/>
                <a:gd name="T5" fmla="*/ 22104 h 590"/>
                <a:gd name="T6" fmla="*/ 2660 w 833"/>
                <a:gd name="T7" fmla="*/ 0 h 590"/>
                <a:gd name="T8" fmla="*/ 0 60000 65536"/>
                <a:gd name="T9" fmla="*/ 0 60000 65536"/>
                <a:gd name="T10" fmla="*/ 0 60000 65536"/>
                <a:gd name="T11" fmla="*/ 0 60000 65536"/>
                <a:gd name="T12" fmla="*/ 0 w 833"/>
                <a:gd name="T13" fmla="*/ 0 h 590"/>
                <a:gd name="T14" fmla="*/ 833 w 833"/>
                <a:gd name="T15" fmla="*/ 590 h 590"/>
              </a:gdLst>
              <a:ahLst/>
              <a:cxnLst>
                <a:cxn ang="T8">
                  <a:pos x="T0" y="T1"/>
                </a:cxn>
                <a:cxn ang="T9">
                  <a:pos x="T2" y="T3"/>
                </a:cxn>
                <a:cxn ang="T10">
                  <a:pos x="T4" y="T5"/>
                </a:cxn>
                <a:cxn ang="T11">
                  <a:pos x="T6" y="T7"/>
                </a:cxn>
              </a:cxnLst>
              <a:rect l="T12" t="T13" r="T14" b="T15"/>
              <a:pathLst>
                <a:path w="833" h="590">
                  <a:moveTo>
                    <a:pt x="417" y="0"/>
                  </a:moveTo>
                  <a:lnTo>
                    <a:pt x="0" y="590"/>
                  </a:lnTo>
                  <a:lnTo>
                    <a:pt x="833" y="590"/>
                  </a:lnTo>
                  <a:lnTo>
                    <a:pt x="417" y="0"/>
                  </a:lnTo>
                  <a:close/>
                </a:path>
              </a:pathLst>
            </a:custGeom>
            <a:gradFill rotWithShape="1">
              <a:gsLst>
                <a:gs pos="0">
                  <a:srgbClr val="CEBFAA"/>
                </a:gs>
                <a:gs pos="50000">
                  <a:srgbClr val="E0D6CB"/>
                </a:gs>
                <a:gs pos="100000">
                  <a:srgbClr val="EFEBE5"/>
                </a:gs>
              </a:gsLst>
              <a:lin ang="2700000" scaled="1"/>
            </a:gradFill>
            <a:ln>
              <a:noFill/>
            </a:ln>
            <a:effectLst/>
            <a:extLst>
              <a:ext uri="{91240B29-F687-4f45-9708-019B960494DF}">
                <a14:hiddenLine xmlns:a14="http://schemas.microsoft.com/office/drawing/2010/main" xmlns="" w="28575" cap="flat" cmpd="sng">
                  <a:solidFill>
                    <a:schemeClr val="bg1"/>
                  </a:solidFill>
                  <a:prstDash val="sysDash"/>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solidFill>
                  <a:srgbClr val="59452A"/>
                </a:solidFill>
              </a:endParaRPr>
            </a:p>
          </p:txBody>
        </p:sp>
        <p:sp>
          <p:nvSpPr>
            <p:cNvPr id="27" name="Line 31"/>
            <p:cNvSpPr>
              <a:spLocks noChangeShapeType="1"/>
            </p:cNvSpPr>
            <p:nvPr/>
          </p:nvSpPr>
          <p:spPr bwMode="gray">
            <a:xfrm flipV="1">
              <a:off x="4542" y="1538"/>
              <a:ext cx="0" cy="102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59452A"/>
                </a:solidFill>
              </a:endParaRPr>
            </a:p>
          </p:txBody>
        </p:sp>
        <p:sp>
          <p:nvSpPr>
            <p:cNvPr id="28" name="Freeform 65"/>
            <p:cNvSpPr>
              <a:spLocks/>
            </p:cNvSpPr>
            <p:nvPr/>
          </p:nvSpPr>
          <p:spPr bwMode="gray">
            <a:xfrm>
              <a:off x="4011" y="2547"/>
              <a:ext cx="1061" cy="1300"/>
            </a:xfrm>
            <a:custGeom>
              <a:avLst/>
              <a:gdLst>
                <a:gd name="T0" fmla="*/ 2660 w 833"/>
                <a:gd name="T1" fmla="*/ 0 h 590"/>
                <a:gd name="T2" fmla="*/ 0 w 833"/>
                <a:gd name="T3" fmla="*/ 3680 h 590"/>
                <a:gd name="T4" fmla="*/ 5310 w 833"/>
                <a:gd name="T5" fmla="*/ 3680 h 590"/>
                <a:gd name="T6" fmla="*/ 2660 w 833"/>
                <a:gd name="T7" fmla="*/ 0 h 590"/>
                <a:gd name="T8" fmla="*/ 0 60000 65536"/>
                <a:gd name="T9" fmla="*/ 0 60000 65536"/>
                <a:gd name="T10" fmla="*/ 0 60000 65536"/>
                <a:gd name="T11" fmla="*/ 0 60000 65536"/>
                <a:gd name="T12" fmla="*/ 0 w 833"/>
                <a:gd name="T13" fmla="*/ 0 h 590"/>
                <a:gd name="T14" fmla="*/ 833 w 833"/>
                <a:gd name="T15" fmla="*/ 590 h 590"/>
              </a:gdLst>
              <a:ahLst/>
              <a:cxnLst>
                <a:cxn ang="T8">
                  <a:pos x="T0" y="T1"/>
                </a:cxn>
                <a:cxn ang="T9">
                  <a:pos x="T2" y="T3"/>
                </a:cxn>
                <a:cxn ang="T10">
                  <a:pos x="T4" y="T5"/>
                </a:cxn>
                <a:cxn ang="T11">
                  <a:pos x="T6" y="T7"/>
                </a:cxn>
              </a:cxnLst>
              <a:rect l="T12" t="T13" r="T14" b="T15"/>
              <a:pathLst>
                <a:path w="833" h="590">
                  <a:moveTo>
                    <a:pt x="417" y="0"/>
                  </a:moveTo>
                  <a:lnTo>
                    <a:pt x="0" y="590"/>
                  </a:lnTo>
                  <a:lnTo>
                    <a:pt x="833" y="590"/>
                  </a:lnTo>
                  <a:lnTo>
                    <a:pt x="417" y="0"/>
                  </a:lnTo>
                  <a:close/>
                </a:path>
              </a:pathLst>
            </a:custGeom>
            <a:gradFill rotWithShape="1">
              <a:gsLst>
                <a:gs pos="0">
                  <a:srgbClr val="A18C6C"/>
                </a:gs>
                <a:gs pos="100000">
                  <a:srgbClr val="4B4132"/>
                </a:gs>
              </a:gsLst>
              <a:lin ang="5400000" scaled="1"/>
            </a:gradFill>
            <a:ln w="28575" cap="flat" cmpd="sng">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solidFill>
                  <a:srgbClr val="59452A"/>
                </a:solidFill>
              </a:endParaRPr>
            </a:p>
          </p:txBody>
        </p:sp>
        <p:sp>
          <p:nvSpPr>
            <p:cNvPr id="29" name="Rectangle 99"/>
            <p:cNvSpPr>
              <a:spLocks noChangeArrowheads="1"/>
            </p:cNvSpPr>
            <p:nvPr>
              <p:custDataLst>
                <p:tags r:id="rId13"/>
              </p:custDataLst>
            </p:nvPr>
          </p:nvSpPr>
          <p:spPr bwMode="gray">
            <a:xfrm>
              <a:off x="4163" y="3427"/>
              <a:ext cx="770" cy="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defTabSz="895350" eaLnBrk="0" hangingPunct="0">
                <a:defRPr sz="1300" b="1">
                  <a:solidFill>
                    <a:schemeClr val="bg1"/>
                  </a:solidFill>
                  <a:latin typeface="Arial" pitchFamily="34" charset="0"/>
                  <a:cs typeface="Arial" pitchFamily="34" charset="0"/>
                </a:defRPr>
              </a:lvl1pPr>
              <a:lvl2pPr marL="742950" indent="-285750" defTabSz="895350" eaLnBrk="0" hangingPunct="0">
                <a:defRPr sz="1300" b="1">
                  <a:solidFill>
                    <a:schemeClr val="bg1"/>
                  </a:solidFill>
                  <a:latin typeface="Arial" pitchFamily="34" charset="0"/>
                  <a:cs typeface="Arial" pitchFamily="34" charset="0"/>
                </a:defRPr>
              </a:lvl2pPr>
              <a:lvl3pPr marL="1143000" indent="-228600" defTabSz="895350" eaLnBrk="0" hangingPunct="0">
                <a:defRPr sz="1300" b="1">
                  <a:solidFill>
                    <a:schemeClr val="bg1"/>
                  </a:solidFill>
                  <a:latin typeface="Arial" pitchFamily="34" charset="0"/>
                  <a:cs typeface="Arial" pitchFamily="34" charset="0"/>
                </a:defRPr>
              </a:lvl3pPr>
              <a:lvl4pPr marL="1600200" indent="-228600" defTabSz="895350" eaLnBrk="0" hangingPunct="0">
                <a:defRPr sz="1300" b="1">
                  <a:solidFill>
                    <a:schemeClr val="bg1"/>
                  </a:solidFill>
                  <a:latin typeface="Arial" pitchFamily="34" charset="0"/>
                  <a:cs typeface="Arial" pitchFamily="34" charset="0"/>
                </a:defRPr>
              </a:lvl4pPr>
              <a:lvl5pPr marL="2057400" indent="-228600" defTabSz="895350" eaLnBrk="0" hangingPunct="0">
                <a:defRPr sz="1300" b="1">
                  <a:solidFill>
                    <a:schemeClr val="bg1"/>
                  </a:solidFill>
                  <a:latin typeface="Arial" pitchFamily="34" charset="0"/>
                  <a:cs typeface="Arial" pitchFamily="34" charset="0"/>
                </a:defRPr>
              </a:lvl5pPr>
              <a:lvl6pPr marL="25146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6pPr>
              <a:lvl7pPr marL="29718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7pPr>
              <a:lvl8pPr marL="34290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8pPr>
              <a:lvl9pPr marL="3886200" indent="-228600" algn="ctr" defTabSz="895350" eaLnBrk="0" fontAlgn="base" hangingPunct="0">
                <a:spcBef>
                  <a:spcPct val="0"/>
                </a:spcBef>
                <a:spcAft>
                  <a:spcPct val="0"/>
                </a:spcAft>
                <a:defRPr sz="1300" b="1">
                  <a:solidFill>
                    <a:schemeClr val="bg1"/>
                  </a:solidFill>
                  <a:latin typeface="Arial" pitchFamily="34" charset="0"/>
                  <a:cs typeface="Arial" pitchFamily="34" charset="0"/>
                </a:defRPr>
              </a:lvl9pPr>
            </a:lstStyle>
            <a:p>
              <a:pPr algn="ctr">
                <a:lnSpc>
                  <a:spcPct val="113000"/>
                </a:lnSpc>
                <a:buClr>
                  <a:srgbClr val="D5CB99"/>
                </a:buClr>
              </a:pPr>
              <a:r>
                <a:rPr lang="en-US" altLang="en-US" sz="900" dirty="0">
                  <a:solidFill>
                    <a:srgbClr val="FFFFFF"/>
                  </a:solidFill>
                </a:rPr>
                <a:t>More people move out of poverty faster</a:t>
              </a:r>
            </a:p>
          </p:txBody>
        </p:sp>
      </p:grpSp>
      <p:sp>
        <p:nvSpPr>
          <p:cNvPr id="5" name="Footer Placeholder 4"/>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7" name="Slide Number Placeholder 6"/>
          <p:cNvSpPr>
            <a:spLocks noGrp="1"/>
          </p:cNvSpPr>
          <p:nvPr>
            <p:ph type="sldNum" sz="quarter" idx="15"/>
          </p:nvPr>
        </p:nvSpPr>
        <p:spPr/>
        <p:txBody>
          <a:bodyPr/>
          <a:lstStyle/>
          <a:p>
            <a:fld id="{D3F7C509-FEEF-45D3-B896-7C07814C0C13}"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58640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610" y="250311"/>
            <a:ext cx="4335742" cy="172947"/>
          </a:xfrm>
        </p:spPr>
        <p:txBody>
          <a:bodyPr/>
          <a:lstStyle/>
          <a:p>
            <a:r>
              <a:rPr lang="en-US" sz="1600" dirty="0">
                <a:solidFill>
                  <a:schemeClr val="tx1"/>
                </a:solidFill>
              </a:rPr>
              <a:t>What if?  FSP Innovation Landscape</a:t>
            </a:r>
          </a:p>
        </p:txBody>
      </p:sp>
      <p:sp>
        <p:nvSpPr>
          <p:cNvPr id="12" name="Rectangle 11"/>
          <p:cNvSpPr/>
          <p:nvPr/>
        </p:nvSpPr>
        <p:spPr>
          <a:xfrm>
            <a:off x="6449671" y="528640"/>
            <a:ext cx="1716268" cy="2111741"/>
          </a:xfrm>
          <a:prstGeom prst="rect">
            <a:avLst/>
          </a:prstGeom>
          <a:solidFill>
            <a:srgbClr val="2D4159"/>
          </a:solidFill>
          <a:ln>
            <a:noFill/>
          </a:ln>
          <a:effectLst/>
        </p:spPr>
        <p:style>
          <a:lnRef idx="1">
            <a:schemeClr val="accent1"/>
          </a:lnRef>
          <a:fillRef idx="3">
            <a:schemeClr val="accent1"/>
          </a:fillRef>
          <a:effectRef idx="2">
            <a:schemeClr val="accent1"/>
          </a:effectRef>
          <a:fontRef idx="minor">
            <a:schemeClr val="lt1"/>
          </a:fontRef>
        </p:style>
        <p:txBody>
          <a:bodyPr lIns="83770" tIns="41885" rIns="83770" bIns="41885" rtlCol="0" anchor="ctr"/>
          <a:lstStyle/>
          <a:p>
            <a:pPr algn="ctr" defTabSz="837769"/>
            <a:endParaRPr lang="en-US" sz="818" dirty="0">
              <a:solidFill>
                <a:srgbClr val="FFFFFF"/>
              </a:solidFill>
              <a:latin typeface="Arial" panose="020B0604020202020204" pitchFamily="34" charset="0"/>
              <a:cs typeface="Arial" panose="020B0604020202020204" pitchFamily="34" charset="0"/>
            </a:endParaRPr>
          </a:p>
        </p:txBody>
      </p:sp>
      <p:sp>
        <p:nvSpPr>
          <p:cNvPr id="13" name="Rectangle 12"/>
          <p:cNvSpPr/>
          <p:nvPr/>
        </p:nvSpPr>
        <p:spPr>
          <a:xfrm>
            <a:off x="836333" y="536044"/>
            <a:ext cx="1602599" cy="2111740"/>
          </a:xfrm>
          <a:prstGeom prst="rect">
            <a:avLst/>
          </a:prstGeom>
          <a:solidFill>
            <a:srgbClr val="2D4159"/>
          </a:solidFill>
          <a:ln>
            <a:noFill/>
          </a:ln>
          <a:effectLst/>
        </p:spPr>
        <p:style>
          <a:lnRef idx="1">
            <a:schemeClr val="accent1"/>
          </a:lnRef>
          <a:fillRef idx="3">
            <a:schemeClr val="accent1"/>
          </a:fillRef>
          <a:effectRef idx="2">
            <a:schemeClr val="accent1"/>
          </a:effectRef>
          <a:fontRef idx="minor">
            <a:schemeClr val="lt1"/>
          </a:fontRef>
        </p:style>
        <p:txBody>
          <a:bodyPr lIns="83770" tIns="41885" rIns="83770" bIns="41885" rtlCol="0" anchor="ctr"/>
          <a:lstStyle/>
          <a:p>
            <a:pPr algn="ctr" defTabSz="837769"/>
            <a:endParaRPr lang="en-US" sz="818" dirty="0">
              <a:solidFill>
                <a:srgbClr val="FFFFFF"/>
              </a:solidFill>
              <a:latin typeface="Arial" panose="020B0604020202020204" pitchFamily="34" charset="0"/>
              <a:cs typeface="Arial" panose="020B0604020202020204" pitchFamily="34" charset="0"/>
            </a:endParaRPr>
          </a:p>
        </p:txBody>
      </p:sp>
      <p:sp>
        <p:nvSpPr>
          <p:cNvPr id="14" name="Rectangle 13"/>
          <p:cNvSpPr/>
          <p:nvPr/>
        </p:nvSpPr>
        <p:spPr>
          <a:xfrm>
            <a:off x="2638858" y="528640"/>
            <a:ext cx="1656654" cy="2119149"/>
          </a:xfrm>
          <a:prstGeom prst="rect">
            <a:avLst/>
          </a:prstGeom>
          <a:solidFill>
            <a:srgbClr val="2D4159"/>
          </a:solidFill>
          <a:ln>
            <a:noFill/>
          </a:ln>
          <a:effectLst/>
        </p:spPr>
        <p:style>
          <a:lnRef idx="1">
            <a:schemeClr val="accent1"/>
          </a:lnRef>
          <a:fillRef idx="3">
            <a:schemeClr val="accent1"/>
          </a:fillRef>
          <a:effectRef idx="2">
            <a:schemeClr val="accent1"/>
          </a:effectRef>
          <a:fontRef idx="minor">
            <a:schemeClr val="lt1"/>
          </a:fontRef>
        </p:style>
        <p:txBody>
          <a:bodyPr lIns="83770" tIns="41885" rIns="83770" bIns="41885" rtlCol="0" anchor="ctr"/>
          <a:lstStyle/>
          <a:p>
            <a:pPr algn="ctr" defTabSz="837769"/>
            <a:endParaRPr lang="en-US" sz="818" dirty="0">
              <a:solidFill>
                <a:srgbClr val="FFFFFF"/>
              </a:solidFill>
              <a:latin typeface="Arial" panose="020B0604020202020204" pitchFamily="34" charset="0"/>
              <a:cs typeface="Arial" panose="020B0604020202020204" pitchFamily="34" charset="0"/>
            </a:endParaRPr>
          </a:p>
        </p:txBody>
      </p:sp>
      <p:sp>
        <p:nvSpPr>
          <p:cNvPr id="15" name="Rectangle 14"/>
          <p:cNvSpPr/>
          <p:nvPr/>
        </p:nvSpPr>
        <p:spPr>
          <a:xfrm>
            <a:off x="4533302" y="528640"/>
            <a:ext cx="1697629" cy="2111741"/>
          </a:xfrm>
          <a:prstGeom prst="rect">
            <a:avLst/>
          </a:prstGeom>
          <a:solidFill>
            <a:srgbClr val="2D4159"/>
          </a:solidFill>
          <a:ln>
            <a:noFill/>
          </a:ln>
          <a:effectLst/>
        </p:spPr>
        <p:style>
          <a:lnRef idx="1">
            <a:schemeClr val="accent1"/>
          </a:lnRef>
          <a:fillRef idx="3">
            <a:schemeClr val="accent1"/>
          </a:fillRef>
          <a:effectRef idx="2">
            <a:schemeClr val="accent1"/>
          </a:effectRef>
          <a:fontRef idx="minor">
            <a:schemeClr val="lt1"/>
          </a:fontRef>
        </p:style>
        <p:txBody>
          <a:bodyPr lIns="83770" tIns="41885" rIns="83770" bIns="41885" rtlCol="0" anchor="ctr"/>
          <a:lstStyle/>
          <a:p>
            <a:pPr algn="ctr" defTabSz="837769"/>
            <a:endParaRPr lang="en-US" sz="1023" dirty="0">
              <a:solidFill>
                <a:srgbClr val="59452A"/>
              </a:solidFill>
              <a:latin typeface="Arial" panose="020B0604020202020204" pitchFamily="34" charset="0"/>
              <a:cs typeface="Arial" panose="020B0604020202020204" pitchFamily="34" charset="0"/>
            </a:endParaRPr>
          </a:p>
        </p:txBody>
      </p:sp>
      <p:sp>
        <p:nvSpPr>
          <p:cNvPr id="16" name="Rectangle 15"/>
          <p:cNvSpPr/>
          <p:nvPr/>
        </p:nvSpPr>
        <p:spPr>
          <a:xfrm>
            <a:off x="846877" y="2787550"/>
            <a:ext cx="1592053" cy="2033375"/>
          </a:xfrm>
          <a:prstGeom prst="rect">
            <a:avLst/>
          </a:prstGeom>
          <a:solidFill>
            <a:srgbClr val="2D4159"/>
          </a:solidFill>
          <a:ln>
            <a:noFill/>
          </a:ln>
          <a:effectLst/>
        </p:spPr>
        <p:style>
          <a:lnRef idx="1">
            <a:schemeClr val="accent1"/>
          </a:lnRef>
          <a:fillRef idx="3">
            <a:schemeClr val="accent1"/>
          </a:fillRef>
          <a:effectRef idx="2">
            <a:schemeClr val="accent1"/>
          </a:effectRef>
          <a:fontRef idx="minor">
            <a:schemeClr val="lt1"/>
          </a:fontRef>
        </p:style>
        <p:txBody>
          <a:bodyPr lIns="83770" tIns="41885" rIns="83770" bIns="41885" rtlCol="0" anchor="ctr"/>
          <a:lstStyle/>
          <a:p>
            <a:pPr algn="ctr" defTabSz="837769"/>
            <a:endParaRPr lang="en-US" sz="818" dirty="0">
              <a:solidFill>
                <a:srgbClr val="FFFFFF"/>
              </a:solidFill>
              <a:latin typeface="Arial" panose="020B0604020202020204" pitchFamily="34" charset="0"/>
              <a:cs typeface="Arial" panose="020B0604020202020204" pitchFamily="34" charset="0"/>
            </a:endParaRPr>
          </a:p>
        </p:txBody>
      </p:sp>
      <p:sp>
        <p:nvSpPr>
          <p:cNvPr id="17" name="Rectangle 16"/>
          <p:cNvSpPr/>
          <p:nvPr/>
        </p:nvSpPr>
        <p:spPr>
          <a:xfrm>
            <a:off x="2637740" y="2787546"/>
            <a:ext cx="1657775" cy="2033374"/>
          </a:xfrm>
          <a:prstGeom prst="rect">
            <a:avLst/>
          </a:prstGeom>
          <a:solidFill>
            <a:srgbClr val="2D4159"/>
          </a:solidFill>
          <a:ln>
            <a:noFill/>
          </a:ln>
          <a:effectLst/>
        </p:spPr>
        <p:style>
          <a:lnRef idx="1">
            <a:schemeClr val="accent1"/>
          </a:lnRef>
          <a:fillRef idx="3">
            <a:schemeClr val="accent1"/>
          </a:fillRef>
          <a:effectRef idx="2">
            <a:schemeClr val="accent1"/>
          </a:effectRef>
          <a:fontRef idx="minor">
            <a:schemeClr val="lt1"/>
          </a:fontRef>
        </p:style>
        <p:txBody>
          <a:bodyPr lIns="83770" tIns="41885" rIns="83770" bIns="41885" rtlCol="0" anchor="ctr"/>
          <a:lstStyle/>
          <a:p>
            <a:pPr algn="ctr" defTabSz="837769"/>
            <a:endParaRPr lang="en-US" sz="818" dirty="0">
              <a:solidFill>
                <a:srgbClr val="FFFFFF"/>
              </a:solidFill>
              <a:latin typeface="Arial" panose="020B0604020202020204" pitchFamily="34" charset="0"/>
              <a:cs typeface="Arial" panose="020B0604020202020204" pitchFamily="34" charset="0"/>
            </a:endParaRPr>
          </a:p>
        </p:txBody>
      </p:sp>
      <p:sp>
        <p:nvSpPr>
          <p:cNvPr id="18" name="Rectangle 17"/>
          <p:cNvSpPr/>
          <p:nvPr/>
        </p:nvSpPr>
        <p:spPr>
          <a:xfrm>
            <a:off x="4533408" y="2798724"/>
            <a:ext cx="1697523" cy="2022196"/>
          </a:xfrm>
          <a:prstGeom prst="rect">
            <a:avLst/>
          </a:prstGeom>
          <a:solidFill>
            <a:srgbClr val="2D4159"/>
          </a:solidFill>
          <a:ln>
            <a:noFill/>
          </a:ln>
          <a:effectLst/>
        </p:spPr>
        <p:style>
          <a:lnRef idx="1">
            <a:schemeClr val="accent1"/>
          </a:lnRef>
          <a:fillRef idx="3">
            <a:schemeClr val="accent1"/>
          </a:fillRef>
          <a:effectRef idx="2">
            <a:schemeClr val="accent1"/>
          </a:effectRef>
          <a:fontRef idx="minor">
            <a:schemeClr val="lt1"/>
          </a:fontRef>
        </p:style>
        <p:txBody>
          <a:bodyPr lIns="83770" tIns="41885" rIns="83770" bIns="41885" rtlCol="0" anchor="ctr"/>
          <a:lstStyle/>
          <a:p>
            <a:pPr algn="ctr" defTabSz="837769"/>
            <a:endParaRPr lang="en-US" sz="818" dirty="0">
              <a:solidFill>
                <a:srgbClr val="FFFFFF"/>
              </a:solidFill>
              <a:latin typeface="Arial" panose="020B0604020202020204" pitchFamily="34" charset="0"/>
              <a:cs typeface="Arial" panose="020B0604020202020204" pitchFamily="34" charset="0"/>
            </a:endParaRPr>
          </a:p>
        </p:txBody>
      </p:sp>
      <p:sp>
        <p:nvSpPr>
          <p:cNvPr id="19" name="Rectangle 18">
            <a:hlinkClick r:id="" action="ppaction://noaction"/>
          </p:cNvPr>
          <p:cNvSpPr/>
          <p:nvPr/>
        </p:nvSpPr>
        <p:spPr>
          <a:xfrm>
            <a:off x="996628" y="1317429"/>
            <a:ext cx="1292547" cy="629660"/>
          </a:xfrm>
          <a:prstGeom prst="rect">
            <a:avLst/>
          </a:prstGeom>
        </p:spPr>
        <p:txBody>
          <a:bodyPr wrap="square" lIns="0" tIns="0" rIns="0" bIns="0" anchor="t" anchorCtr="0">
            <a:spAutoFit/>
          </a:bodyPr>
          <a:lstStyle/>
          <a:p>
            <a:pPr defTabSz="837769">
              <a:spcAft>
                <a:spcPts val="275"/>
              </a:spcAft>
            </a:pPr>
            <a:r>
              <a:rPr lang="en-US" sz="1023" i="1" dirty="0">
                <a:solidFill>
                  <a:srgbClr val="63A3CD"/>
                </a:solidFill>
                <a:latin typeface="Arial" panose="020B0604020202020204" pitchFamily="34" charset="0"/>
                <a:cs typeface="Arial" panose="020B0604020202020204" pitchFamily="34" charset="0"/>
              </a:rPr>
              <a:t>What If:</a:t>
            </a:r>
            <a:r>
              <a:rPr lang="en-US" sz="1023" i="1" dirty="0">
                <a:solidFill>
                  <a:srgbClr val="DAE8F0"/>
                </a:solidFill>
                <a:latin typeface="Arial" panose="020B0604020202020204" pitchFamily="34" charset="0"/>
                <a:cs typeface="Arial" panose="020B0604020202020204" pitchFamily="34" charset="0"/>
              </a:rPr>
              <a:t> </a:t>
            </a:r>
            <a:br>
              <a:rPr lang="en-US" sz="1023" i="1" dirty="0">
                <a:solidFill>
                  <a:srgbClr val="DAE8F0"/>
                </a:solidFill>
                <a:latin typeface="Arial" panose="020B0604020202020204" pitchFamily="34" charset="0"/>
                <a:cs typeface="Arial" panose="020B0604020202020204" pitchFamily="34" charset="0"/>
              </a:rPr>
            </a:br>
            <a:r>
              <a:rPr lang="en-US" sz="1023" i="1" dirty="0">
                <a:solidFill>
                  <a:srgbClr val="DAE8F0"/>
                </a:solidFill>
                <a:latin typeface="Arial" panose="020B0604020202020204" pitchFamily="34" charset="0"/>
                <a:cs typeface="Arial" panose="020B0604020202020204" pitchFamily="34" charset="0"/>
              </a:rPr>
              <a:t>We could turn a 30 day sign up process into 30 seconds?</a:t>
            </a:r>
            <a:endParaRPr lang="en-US" sz="1023" dirty="0">
              <a:solidFill>
                <a:srgbClr val="DAE8F0"/>
              </a:solidFill>
              <a:latin typeface="Arial" panose="020B0604020202020204" pitchFamily="34" charset="0"/>
              <a:cs typeface="Arial" panose="020B0604020202020204" pitchFamily="34" charset="0"/>
            </a:endParaRPr>
          </a:p>
        </p:txBody>
      </p:sp>
      <p:sp>
        <p:nvSpPr>
          <p:cNvPr id="20" name="Rectangle 19">
            <a:hlinkClick r:id="" action="ppaction://noaction"/>
          </p:cNvPr>
          <p:cNvSpPr/>
          <p:nvPr/>
        </p:nvSpPr>
        <p:spPr>
          <a:xfrm>
            <a:off x="2701058" y="1324673"/>
            <a:ext cx="1292547" cy="472245"/>
          </a:xfrm>
          <a:prstGeom prst="rect">
            <a:avLst/>
          </a:prstGeom>
        </p:spPr>
        <p:txBody>
          <a:bodyPr wrap="square" lIns="0" tIns="0" rIns="0" bIns="0" anchor="t" anchorCtr="0">
            <a:spAutoFit/>
          </a:bodyPr>
          <a:lstStyle/>
          <a:p>
            <a:pPr defTabSz="837769">
              <a:spcAft>
                <a:spcPts val="275"/>
              </a:spcAft>
            </a:pPr>
            <a:r>
              <a:rPr lang="en-US" sz="1023" i="1" dirty="0">
                <a:solidFill>
                  <a:srgbClr val="63A3CD"/>
                </a:solidFill>
                <a:latin typeface="Arial" panose="020B0604020202020204" pitchFamily="34" charset="0"/>
                <a:cs typeface="Arial" panose="020B0604020202020204" pitchFamily="34" charset="0"/>
              </a:rPr>
              <a:t>What If:</a:t>
            </a:r>
            <a:r>
              <a:rPr lang="en-US" sz="1023" i="1" dirty="0">
                <a:solidFill>
                  <a:srgbClr val="DAE8F0"/>
                </a:solidFill>
                <a:latin typeface="Arial" panose="020B0604020202020204" pitchFamily="34" charset="0"/>
                <a:cs typeface="Arial" panose="020B0604020202020204" pitchFamily="34" charset="0"/>
              </a:rPr>
              <a:t> </a:t>
            </a:r>
            <a:br>
              <a:rPr lang="en-US" sz="1023" i="1" dirty="0">
                <a:solidFill>
                  <a:srgbClr val="DAE8F0"/>
                </a:solidFill>
                <a:latin typeface="Arial" panose="020B0604020202020204" pitchFamily="34" charset="0"/>
                <a:cs typeface="Arial" panose="020B0604020202020204" pitchFamily="34" charset="0"/>
              </a:rPr>
            </a:br>
            <a:r>
              <a:rPr lang="en-US" sz="1023" i="1" dirty="0">
                <a:solidFill>
                  <a:srgbClr val="DAE8F0"/>
                </a:solidFill>
                <a:latin typeface="Arial" panose="020B0604020202020204" pitchFamily="34" charset="0"/>
                <a:cs typeface="Arial" panose="020B0604020202020204" pitchFamily="34" charset="0"/>
              </a:rPr>
              <a:t>Everyone was </a:t>
            </a:r>
            <a:br>
              <a:rPr lang="en-US" sz="1023" i="1" dirty="0">
                <a:solidFill>
                  <a:srgbClr val="DAE8F0"/>
                </a:solidFill>
                <a:latin typeface="Arial" panose="020B0604020202020204" pitchFamily="34" charset="0"/>
                <a:cs typeface="Arial" panose="020B0604020202020204" pitchFamily="34" charset="0"/>
              </a:rPr>
            </a:br>
            <a:r>
              <a:rPr lang="en-US" sz="1023" i="1" dirty="0">
                <a:solidFill>
                  <a:srgbClr val="DAE8F0"/>
                </a:solidFill>
                <a:latin typeface="Arial" panose="020B0604020202020204" pitchFamily="34" charset="0"/>
                <a:cs typeface="Arial" panose="020B0604020202020204" pitchFamily="34" charset="0"/>
              </a:rPr>
              <a:t>an agent?</a:t>
            </a:r>
            <a:endParaRPr lang="en-US" sz="1023" dirty="0">
              <a:solidFill>
                <a:srgbClr val="DAE8F0"/>
              </a:solidFill>
              <a:latin typeface="Arial" panose="020B0604020202020204" pitchFamily="34" charset="0"/>
              <a:cs typeface="Arial" panose="020B0604020202020204" pitchFamily="34" charset="0"/>
            </a:endParaRPr>
          </a:p>
        </p:txBody>
      </p:sp>
      <p:sp>
        <p:nvSpPr>
          <p:cNvPr id="21" name="Rectangle 20">
            <a:hlinkClick r:id="" action="ppaction://noaction"/>
          </p:cNvPr>
          <p:cNvSpPr/>
          <p:nvPr/>
        </p:nvSpPr>
        <p:spPr>
          <a:xfrm>
            <a:off x="4700867" y="1366916"/>
            <a:ext cx="1292547" cy="629660"/>
          </a:xfrm>
          <a:prstGeom prst="rect">
            <a:avLst/>
          </a:prstGeom>
        </p:spPr>
        <p:txBody>
          <a:bodyPr wrap="square" lIns="0" tIns="0" rIns="0" bIns="0" anchor="t" anchorCtr="0">
            <a:spAutoFit/>
          </a:bodyPr>
          <a:lstStyle/>
          <a:p>
            <a:pPr defTabSz="837769">
              <a:spcAft>
                <a:spcPts val="275"/>
              </a:spcAft>
            </a:pPr>
            <a:r>
              <a:rPr lang="en-US" sz="1023" i="1" dirty="0">
                <a:solidFill>
                  <a:srgbClr val="63A3CD"/>
                </a:solidFill>
                <a:latin typeface="Arial" panose="020B0604020202020204" pitchFamily="34" charset="0"/>
                <a:cs typeface="Arial" panose="020B0604020202020204" pitchFamily="34" charset="0"/>
              </a:rPr>
              <a:t>What If:</a:t>
            </a:r>
            <a:r>
              <a:rPr lang="en-US" sz="1023" i="1" dirty="0">
                <a:solidFill>
                  <a:srgbClr val="DAE8F0"/>
                </a:solidFill>
                <a:latin typeface="Arial" panose="020B0604020202020204" pitchFamily="34" charset="0"/>
                <a:cs typeface="Arial" panose="020B0604020202020204" pitchFamily="34" charset="0"/>
              </a:rPr>
              <a:t> </a:t>
            </a:r>
            <a:br>
              <a:rPr lang="en-US" sz="1023" i="1" dirty="0">
                <a:solidFill>
                  <a:srgbClr val="DAE8F0"/>
                </a:solidFill>
                <a:latin typeface="Arial" panose="020B0604020202020204" pitchFamily="34" charset="0"/>
                <a:cs typeface="Arial" panose="020B0604020202020204" pitchFamily="34" charset="0"/>
              </a:rPr>
            </a:br>
            <a:r>
              <a:rPr lang="en-US" sz="1023" i="1" dirty="0">
                <a:solidFill>
                  <a:srgbClr val="DAE8F0"/>
                </a:solidFill>
                <a:latin typeface="Arial" panose="020B0604020202020204" pitchFamily="34" charset="0"/>
                <a:cs typeface="Arial" panose="020B0604020202020204" pitchFamily="34" charset="0"/>
              </a:rPr>
              <a:t>Anyone with a phone could send or receive money?</a:t>
            </a:r>
            <a:endParaRPr lang="en-US" sz="1023" dirty="0">
              <a:solidFill>
                <a:srgbClr val="DAE8F0"/>
              </a:solidFill>
              <a:latin typeface="Arial" panose="020B0604020202020204" pitchFamily="34" charset="0"/>
              <a:cs typeface="Arial" panose="020B0604020202020204" pitchFamily="34" charset="0"/>
            </a:endParaRPr>
          </a:p>
        </p:txBody>
      </p:sp>
      <p:sp>
        <p:nvSpPr>
          <p:cNvPr id="22" name="Rectangle 21">
            <a:hlinkClick r:id="" action="ppaction://noaction"/>
          </p:cNvPr>
          <p:cNvSpPr/>
          <p:nvPr/>
        </p:nvSpPr>
        <p:spPr>
          <a:xfrm>
            <a:off x="6643499" y="1364315"/>
            <a:ext cx="1378514" cy="629660"/>
          </a:xfrm>
          <a:prstGeom prst="rect">
            <a:avLst/>
          </a:prstGeom>
        </p:spPr>
        <p:txBody>
          <a:bodyPr wrap="square" lIns="0" tIns="0" rIns="0" bIns="0" anchor="t" anchorCtr="0">
            <a:spAutoFit/>
          </a:bodyPr>
          <a:lstStyle/>
          <a:p>
            <a:pPr defTabSz="837769">
              <a:spcAft>
                <a:spcPts val="275"/>
              </a:spcAft>
            </a:pPr>
            <a:r>
              <a:rPr lang="en-US" sz="1023" i="1" dirty="0">
                <a:solidFill>
                  <a:srgbClr val="63A3CD"/>
                </a:solidFill>
                <a:latin typeface="Arial" panose="020B0604020202020204" pitchFamily="34" charset="0"/>
                <a:cs typeface="Arial" panose="020B0604020202020204" pitchFamily="34" charset="0"/>
              </a:rPr>
              <a:t>What If: </a:t>
            </a:r>
            <a:br>
              <a:rPr lang="en-US" sz="1023" i="1" dirty="0">
                <a:solidFill>
                  <a:srgbClr val="63A3CD"/>
                </a:solidFill>
                <a:latin typeface="Arial" panose="020B0604020202020204" pitchFamily="34" charset="0"/>
                <a:cs typeface="Arial" panose="020B0604020202020204" pitchFamily="34" charset="0"/>
              </a:rPr>
            </a:br>
            <a:r>
              <a:rPr lang="en-US" sz="1023" i="1" dirty="0">
                <a:solidFill>
                  <a:srgbClr val="DAE8F0"/>
                </a:solidFill>
                <a:latin typeface="Arial" panose="020B0604020202020204" pitchFamily="34" charset="0"/>
                <a:cs typeface="Arial" panose="020B0604020202020204" pitchFamily="34" charset="0"/>
              </a:rPr>
              <a:t>Payment processing was digital and close to zero in cost?</a:t>
            </a:r>
          </a:p>
        </p:txBody>
      </p:sp>
      <p:sp>
        <p:nvSpPr>
          <p:cNvPr id="23" name="Rectangle 22">
            <a:hlinkClick r:id="" action="ppaction://noaction"/>
          </p:cNvPr>
          <p:cNvSpPr/>
          <p:nvPr/>
        </p:nvSpPr>
        <p:spPr>
          <a:xfrm>
            <a:off x="1004892" y="3505477"/>
            <a:ext cx="1292547" cy="629660"/>
          </a:xfrm>
          <a:prstGeom prst="rect">
            <a:avLst/>
          </a:prstGeom>
        </p:spPr>
        <p:txBody>
          <a:bodyPr wrap="square" lIns="0" tIns="0" rIns="0" bIns="0" anchor="t" anchorCtr="0">
            <a:spAutoFit/>
          </a:bodyPr>
          <a:lstStyle/>
          <a:p>
            <a:pPr defTabSz="837769">
              <a:spcAft>
                <a:spcPts val="275"/>
              </a:spcAft>
            </a:pPr>
            <a:r>
              <a:rPr lang="en-US" sz="1023" i="1" dirty="0">
                <a:solidFill>
                  <a:srgbClr val="63A3CD"/>
                </a:solidFill>
                <a:latin typeface="Arial" panose="020B0604020202020204" pitchFamily="34" charset="0"/>
                <a:cs typeface="Arial" panose="020B0604020202020204" pitchFamily="34" charset="0"/>
              </a:rPr>
              <a:t>What If:</a:t>
            </a:r>
            <a:r>
              <a:rPr lang="en-US" sz="1023" i="1" dirty="0">
                <a:solidFill>
                  <a:srgbClr val="DAE8F0"/>
                </a:solidFill>
                <a:latin typeface="Arial" panose="020B0604020202020204" pitchFamily="34" charset="0"/>
                <a:cs typeface="Arial" panose="020B0604020202020204" pitchFamily="34" charset="0"/>
              </a:rPr>
              <a:t> </a:t>
            </a:r>
            <a:br>
              <a:rPr lang="en-US" sz="1023" i="1" dirty="0">
                <a:solidFill>
                  <a:srgbClr val="DAE8F0"/>
                </a:solidFill>
                <a:latin typeface="Arial" panose="020B0604020202020204" pitchFamily="34" charset="0"/>
                <a:cs typeface="Arial" panose="020B0604020202020204" pitchFamily="34" charset="0"/>
              </a:rPr>
            </a:br>
            <a:r>
              <a:rPr lang="en-US" sz="1023" i="1" dirty="0">
                <a:solidFill>
                  <a:srgbClr val="DAE8F0"/>
                </a:solidFill>
                <a:latin typeface="Arial" panose="020B0604020202020204" pitchFamily="34" charset="0"/>
                <a:cs typeface="Arial" panose="020B0604020202020204" pitchFamily="34" charset="0"/>
              </a:rPr>
              <a:t>You could send money to any person in the world?</a:t>
            </a:r>
            <a:endParaRPr lang="en-US" sz="1023" dirty="0">
              <a:solidFill>
                <a:srgbClr val="DAE8F0"/>
              </a:solidFill>
              <a:latin typeface="Arial" panose="020B0604020202020204" pitchFamily="34" charset="0"/>
              <a:cs typeface="Arial" panose="020B0604020202020204" pitchFamily="34" charset="0"/>
            </a:endParaRPr>
          </a:p>
        </p:txBody>
      </p:sp>
      <p:sp>
        <p:nvSpPr>
          <p:cNvPr id="24" name="Rectangle 23">
            <a:hlinkClick r:id="" action="ppaction://noaction"/>
          </p:cNvPr>
          <p:cNvSpPr/>
          <p:nvPr/>
        </p:nvSpPr>
        <p:spPr>
          <a:xfrm>
            <a:off x="2714936" y="3493436"/>
            <a:ext cx="1292547" cy="944489"/>
          </a:xfrm>
          <a:prstGeom prst="rect">
            <a:avLst/>
          </a:prstGeom>
        </p:spPr>
        <p:txBody>
          <a:bodyPr wrap="square" lIns="0" tIns="0" rIns="0" bIns="0" anchor="t" anchorCtr="0">
            <a:spAutoFit/>
          </a:bodyPr>
          <a:lstStyle/>
          <a:p>
            <a:pPr defTabSz="837769">
              <a:spcAft>
                <a:spcPts val="275"/>
              </a:spcAft>
            </a:pPr>
            <a:r>
              <a:rPr lang="en-US" sz="1023" i="1" dirty="0">
                <a:solidFill>
                  <a:srgbClr val="63A3CD"/>
                </a:solidFill>
                <a:latin typeface="Arial" panose="020B0604020202020204" pitchFamily="34" charset="0"/>
                <a:cs typeface="Arial" panose="020B0604020202020204" pitchFamily="34" charset="0"/>
              </a:rPr>
              <a:t>What If: </a:t>
            </a:r>
            <a:br>
              <a:rPr lang="en-US" sz="1023" i="1" dirty="0">
                <a:solidFill>
                  <a:srgbClr val="63A3CD"/>
                </a:solidFill>
                <a:latin typeface="Arial" panose="020B0604020202020204" pitchFamily="34" charset="0"/>
                <a:cs typeface="Arial" panose="020B0604020202020204" pitchFamily="34" charset="0"/>
              </a:rPr>
            </a:br>
            <a:r>
              <a:rPr lang="en-US" sz="1023" i="1" dirty="0">
                <a:solidFill>
                  <a:srgbClr val="DAE8F0"/>
                </a:solidFill>
                <a:latin typeface="Arial" panose="020B0604020202020204" pitchFamily="34" charset="0"/>
                <a:cs typeface="Arial" panose="020B0604020202020204" pitchFamily="34" charset="0"/>
              </a:rPr>
              <a:t>Every mobile phone came </a:t>
            </a:r>
            <a:br>
              <a:rPr lang="en-US" sz="1023" i="1" dirty="0">
                <a:solidFill>
                  <a:srgbClr val="DAE8F0"/>
                </a:solidFill>
                <a:latin typeface="Arial" panose="020B0604020202020204" pitchFamily="34" charset="0"/>
                <a:cs typeface="Arial" panose="020B0604020202020204" pitchFamily="34" charset="0"/>
              </a:rPr>
            </a:br>
            <a:r>
              <a:rPr lang="en-US" sz="1023" i="1" dirty="0">
                <a:solidFill>
                  <a:srgbClr val="DAE8F0"/>
                </a:solidFill>
                <a:latin typeface="Arial" panose="020B0604020202020204" pitchFamily="34" charset="0"/>
                <a:cs typeface="Arial" panose="020B0604020202020204" pitchFamily="34" charset="0"/>
              </a:rPr>
              <a:t>with a savings account and insurance?</a:t>
            </a:r>
          </a:p>
        </p:txBody>
      </p:sp>
      <p:sp>
        <p:nvSpPr>
          <p:cNvPr id="25" name="Rectangle 24">
            <a:hlinkClick r:id="" action="ppaction://noaction"/>
          </p:cNvPr>
          <p:cNvSpPr/>
          <p:nvPr/>
        </p:nvSpPr>
        <p:spPr>
          <a:xfrm>
            <a:off x="4700974" y="3507184"/>
            <a:ext cx="1398715" cy="629660"/>
          </a:xfrm>
          <a:prstGeom prst="rect">
            <a:avLst/>
          </a:prstGeom>
        </p:spPr>
        <p:txBody>
          <a:bodyPr wrap="square" lIns="0" tIns="0" rIns="0" bIns="0" anchor="t" anchorCtr="0">
            <a:spAutoFit/>
          </a:bodyPr>
          <a:lstStyle/>
          <a:p>
            <a:pPr defTabSz="837769">
              <a:spcAft>
                <a:spcPts val="275"/>
              </a:spcAft>
            </a:pPr>
            <a:r>
              <a:rPr lang="en-US" sz="1023" i="1" dirty="0">
                <a:solidFill>
                  <a:srgbClr val="63A3CD"/>
                </a:solidFill>
                <a:latin typeface="Arial" panose="020B0604020202020204" pitchFamily="34" charset="0"/>
                <a:cs typeface="Arial" panose="020B0604020202020204" pitchFamily="34" charset="0"/>
              </a:rPr>
              <a:t>What If: </a:t>
            </a:r>
            <a:br>
              <a:rPr lang="en-US" sz="1023" i="1" dirty="0">
                <a:solidFill>
                  <a:srgbClr val="63A3CD"/>
                </a:solidFill>
                <a:latin typeface="Arial" panose="020B0604020202020204" pitchFamily="34" charset="0"/>
                <a:cs typeface="Arial" panose="020B0604020202020204" pitchFamily="34" charset="0"/>
              </a:rPr>
            </a:br>
            <a:r>
              <a:rPr lang="en-US" sz="1023" i="1" dirty="0">
                <a:solidFill>
                  <a:srgbClr val="DAE8F0"/>
                </a:solidFill>
                <a:latin typeface="Arial" panose="020B0604020202020204" pitchFamily="34" charset="0"/>
                <a:cs typeface="Arial" panose="020B0604020202020204" pitchFamily="34" charset="0"/>
              </a:rPr>
              <a:t>Assessing risk for </a:t>
            </a:r>
            <a:br>
              <a:rPr lang="en-US" sz="1023" i="1" dirty="0">
                <a:solidFill>
                  <a:srgbClr val="DAE8F0"/>
                </a:solidFill>
                <a:latin typeface="Arial" panose="020B0604020202020204" pitchFamily="34" charset="0"/>
                <a:cs typeface="Arial" panose="020B0604020202020204" pitchFamily="34" charset="0"/>
              </a:rPr>
            </a:br>
            <a:r>
              <a:rPr lang="en-US" sz="1023" i="1" dirty="0">
                <a:solidFill>
                  <a:srgbClr val="DAE8F0"/>
                </a:solidFill>
                <a:latin typeface="Arial" panose="020B0604020202020204" pitchFamily="34" charset="0"/>
                <a:cs typeface="Arial" panose="020B0604020202020204" pitchFamily="34" charset="0"/>
              </a:rPr>
              <a:t>a billion new customers was cost-effective?</a:t>
            </a:r>
          </a:p>
        </p:txBody>
      </p:sp>
      <p:sp>
        <p:nvSpPr>
          <p:cNvPr id="26" name="Rectangle 25"/>
          <p:cNvSpPr/>
          <p:nvPr/>
        </p:nvSpPr>
        <p:spPr>
          <a:xfrm>
            <a:off x="836335" y="593882"/>
            <a:ext cx="1602598" cy="590862"/>
          </a:xfrm>
          <a:prstGeom prst="rect">
            <a:avLst/>
          </a:prstGeom>
          <a:solidFill>
            <a:srgbClr val="2D4159"/>
          </a:solidFill>
          <a:ln>
            <a:noFill/>
          </a:ln>
          <a:effectLst/>
        </p:spPr>
        <p:style>
          <a:lnRef idx="1">
            <a:schemeClr val="accent1"/>
          </a:lnRef>
          <a:fillRef idx="3">
            <a:schemeClr val="accent1"/>
          </a:fillRef>
          <a:effectRef idx="2">
            <a:schemeClr val="accent1"/>
          </a:effectRef>
          <a:fontRef idx="minor">
            <a:schemeClr val="lt1"/>
          </a:fontRef>
        </p:style>
        <p:txBody>
          <a:bodyPr lIns="83770" tIns="41885" rIns="83770" bIns="41885" rtlCol="0" anchor="ctr"/>
          <a:lstStyle/>
          <a:p>
            <a:pPr algn="ctr" defTabSz="837769"/>
            <a:endParaRPr lang="en-US" sz="818" dirty="0">
              <a:solidFill>
                <a:srgbClr val="FFFFFF"/>
              </a:solidFill>
              <a:latin typeface="Arial" panose="020B0604020202020204" pitchFamily="34" charset="0"/>
              <a:cs typeface="Arial" panose="020B0604020202020204" pitchFamily="34" charset="0"/>
            </a:endParaRPr>
          </a:p>
        </p:txBody>
      </p:sp>
      <p:sp>
        <p:nvSpPr>
          <p:cNvPr id="27" name="Rectangle 26"/>
          <p:cNvSpPr/>
          <p:nvPr/>
        </p:nvSpPr>
        <p:spPr>
          <a:xfrm>
            <a:off x="2666961" y="655860"/>
            <a:ext cx="1534884" cy="521481"/>
          </a:xfrm>
          <a:prstGeom prst="rect">
            <a:avLst/>
          </a:prstGeom>
          <a:solidFill>
            <a:srgbClr val="2D4159"/>
          </a:solidFill>
          <a:ln>
            <a:noFill/>
          </a:ln>
          <a:effectLst/>
        </p:spPr>
        <p:style>
          <a:lnRef idx="1">
            <a:schemeClr val="accent1"/>
          </a:lnRef>
          <a:fillRef idx="3">
            <a:schemeClr val="accent1"/>
          </a:fillRef>
          <a:effectRef idx="2">
            <a:schemeClr val="accent1"/>
          </a:effectRef>
          <a:fontRef idx="minor">
            <a:schemeClr val="lt1"/>
          </a:fontRef>
        </p:style>
        <p:txBody>
          <a:bodyPr lIns="83770" tIns="41885" rIns="83770" bIns="41885" rtlCol="0" anchor="ctr"/>
          <a:lstStyle/>
          <a:p>
            <a:pPr algn="ctr" defTabSz="837769"/>
            <a:endParaRPr lang="en-US" sz="818" dirty="0">
              <a:solidFill>
                <a:srgbClr val="FFFFFF"/>
              </a:solidFill>
              <a:latin typeface="Arial" panose="020B0604020202020204" pitchFamily="34" charset="0"/>
              <a:cs typeface="Arial" panose="020B0604020202020204" pitchFamily="34" charset="0"/>
            </a:endParaRPr>
          </a:p>
        </p:txBody>
      </p:sp>
      <p:sp>
        <p:nvSpPr>
          <p:cNvPr id="28" name="Rectangle 27"/>
          <p:cNvSpPr/>
          <p:nvPr/>
        </p:nvSpPr>
        <p:spPr>
          <a:xfrm>
            <a:off x="4533302" y="583918"/>
            <a:ext cx="1639129" cy="590862"/>
          </a:xfrm>
          <a:prstGeom prst="rect">
            <a:avLst/>
          </a:prstGeom>
          <a:solidFill>
            <a:srgbClr val="2D4159"/>
          </a:solidFill>
          <a:ln>
            <a:noFill/>
          </a:ln>
          <a:effectLst/>
        </p:spPr>
        <p:style>
          <a:lnRef idx="1">
            <a:schemeClr val="accent1"/>
          </a:lnRef>
          <a:fillRef idx="3">
            <a:schemeClr val="accent1"/>
          </a:fillRef>
          <a:effectRef idx="2">
            <a:schemeClr val="accent1"/>
          </a:effectRef>
          <a:fontRef idx="minor">
            <a:schemeClr val="lt1"/>
          </a:fontRef>
        </p:style>
        <p:txBody>
          <a:bodyPr lIns="83770" tIns="41885" rIns="83770" bIns="41885" rtlCol="0" anchor="ctr"/>
          <a:lstStyle/>
          <a:p>
            <a:pPr algn="ctr" defTabSz="837769"/>
            <a:endParaRPr lang="en-US" sz="818" dirty="0">
              <a:solidFill>
                <a:srgbClr val="FFFFFF"/>
              </a:solidFill>
              <a:latin typeface="Arial" panose="020B0604020202020204" pitchFamily="34" charset="0"/>
              <a:cs typeface="Arial" panose="020B0604020202020204" pitchFamily="34" charset="0"/>
            </a:endParaRPr>
          </a:p>
        </p:txBody>
      </p:sp>
      <p:sp>
        <p:nvSpPr>
          <p:cNvPr id="29" name="Rectangle 28"/>
          <p:cNvSpPr/>
          <p:nvPr/>
        </p:nvSpPr>
        <p:spPr>
          <a:xfrm>
            <a:off x="6467734" y="583918"/>
            <a:ext cx="1639129" cy="567362"/>
          </a:xfrm>
          <a:prstGeom prst="rect">
            <a:avLst/>
          </a:prstGeom>
          <a:solidFill>
            <a:srgbClr val="2D4159"/>
          </a:solidFill>
          <a:ln>
            <a:noFill/>
          </a:ln>
          <a:effectLst/>
        </p:spPr>
        <p:style>
          <a:lnRef idx="1">
            <a:schemeClr val="accent1"/>
          </a:lnRef>
          <a:fillRef idx="3">
            <a:schemeClr val="accent1"/>
          </a:fillRef>
          <a:effectRef idx="2">
            <a:schemeClr val="accent1"/>
          </a:effectRef>
          <a:fontRef idx="minor">
            <a:schemeClr val="lt1"/>
          </a:fontRef>
        </p:style>
        <p:txBody>
          <a:bodyPr lIns="83770" tIns="41885" rIns="83770" bIns="41885" rtlCol="0" anchor="ctr"/>
          <a:lstStyle/>
          <a:p>
            <a:pPr algn="ctr" defTabSz="837769"/>
            <a:endParaRPr lang="en-US" sz="818" dirty="0">
              <a:solidFill>
                <a:srgbClr val="FFFFFF"/>
              </a:solidFill>
              <a:latin typeface="Arial" panose="020B0604020202020204" pitchFamily="34" charset="0"/>
              <a:cs typeface="Arial" panose="020B0604020202020204" pitchFamily="34" charset="0"/>
            </a:endParaRPr>
          </a:p>
        </p:txBody>
      </p:sp>
      <p:sp>
        <p:nvSpPr>
          <p:cNvPr id="30" name="Rectangle 29"/>
          <p:cNvSpPr/>
          <p:nvPr/>
        </p:nvSpPr>
        <p:spPr>
          <a:xfrm>
            <a:off x="860504" y="2798724"/>
            <a:ext cx="1578429" cy="535204"/>
          </a:xfrm>
          <a:prstGeom prst="rect">
            <a:avLst/>
          </a:prstGeom>
          <a:solidFill>
            <a:srgbClr val="2D4159"/>
          </a:solidFill>
          <a:ln>
            <a:noFill/>
          </a:ln>
          <a:effectLst/>
        </p:spPr>
        <p:style>
          <a:lnRef idx="1">
            <a:schemeClr val="accent1"/>
          </a:lnRef>
          <a:fillRef idx="3">
            <a:schemeClr val="accent1"/>
          </a:fillRef>
          <a:effectRef idx="2">
            <a:schemeClr val="accent1"/>
          </a:effectRef>
          <a:fontRef idx="minor">
            <a:schemeClr val="lt1"/>
          </a:fontRef>
        </p:style>
        <p:txBody>
          <a:bodyPr lIns="83770" tIns="41885" rIns="83770" bIns="41885" rtlCol="0" anchor="ctr"/>
          <a:lstStyle/>
          <a:p>
            <a:pPr algn="ctr" defTabSz="837769"/>
            <a:endParaRPr lang="en-US" sz="818" dirty="0">
              <a:solidFill>
                <a:srgbClr val="FFFFFF"/>
              </a:solidFill>
              <a:latin typeface="Arial" panose="020B0604020202020204" pitchFamily="34" charset="0"/>
              <a:cs typeface="Arial" panose="020B0604020202020204" pitchFamily="34" charset="0"/>
            </a:endParaRPr>
          </a:p>
        </p:txBody>
      </p:sp>
      <p:sp>
        <p:nvSpPr>
          <p:cNvPr id="31" name="Rectangle 30"/>
          <p:cNvSpPr/>
          <p:nvPr/>
        </p:nvSpPr>
        <p:spPr>
          <a:xfrm>
            <a:off x="2637737" y="2824686"/>
            <a:ext cx="1534884" cy="533741"/>
          </a:xfrm>
          <a:prstGeom prst="rect">
            <a:avLst/>
          </a:prstGeom>
          <a:solidFill>
            <a:srgbClr val="2D4159"/>
          </a:solidFill>
          <a:ln>
            <a:noFill/>
          </a:ln>
          <a:effectLst/>
        </p:spPr>
        <p:style>
          <a:lnRef idx="1">
            <a:schemeClr val="accent1"/>
          </a:lnRef>
          <a:fillRef idx="3">
            <a:schemeClr val="accent1"/>
          </a:fillRef>
          <a:effectRef idx="2">
            <a:schemeClr val="accent1"/>
          </a:effectRef>
          <a:fontRef idx="minor">
            <a:schemeClr val="lt1"/>
          </a:fontRef>
        </p:style>
        <p:txBody>
          <a:bodyPr lIns="83770" tIns="41885" rIns="83770" bIns="41885" rtlCol="0" anchor="ctr"/>
          <a:lstStyle/>
          <a:p>
            <a:pPr algn="ctr" defTabSz="837769"/>
            <a:endParaRPr lang="en-US" sz="818" dirty="0">
              <a:solidFill>
                <a:srgbClr val="FFFFFF"/>
              </a:solidFill>
              <a:latin typeface="Arial" panose="020B0604020202020204" pitchFamily="34" charset="0"/>
              <a:cs typeface="Arial" panose="020B0604020202020204" pitchFamily="34" charset="0"/>
            </a:endParaRPr>
          </a:p>
        </p:txBody>
      </p:sp>
      <p:sp>
        <p:nvSpPr>
          <p:cNvPr id="32" name="Rectangle 31"/>
          <p:cNvSpPr/>
          <p:nvPr/>
        </p:nvSpPr>
        <p:spPr>
          <a:xfrm>
            <a:off x="4533408" y="2867308"/>
            <a:ext cx="1639129" cy="670207"/>
          </a:xfrm>
          <a:prstGeom prst="rect">
            <a:avLst/>
          </a:prstGeom>
          <a:solidFill>
            <a:srgbClr val="2D4159"/>
          </a:solidFill>
          <a:ln>
            <a:noFill/>
          </a:ln>
          <a:effectLst/>
        </p:spPr>
        <p:style>
          <a:lnRef idx="1">
            <a:schemeClr val="accent1"/>
          </a:lnRef>
          <a:fillRef idx="3">
            <a:schemeClr val="accent1"/>
          </a:fillRef>
          <a:effectRef idx="2">
            <a:schemeClr val="accent1"/>
          </a:effectRef>
          <a:fontRef idx="minor">
            <a:schemeClr val="lt1"/>
          </a:fontRef>
        </p:style>
        <p:txBody>
          <a:bodyPr lIns="83770" tIns="41885" rIns="83770" bIns="41885" rtlCol="0" anchor="ctr"/>
          <a:lstStyle/>
          <a:p>
            <a:pPr algn="ctr" defTabSz="837769"/>
            <a:endParaRPr lang="en-US" sz="818" dirty="0">
              <a:solidFill>
                <a:srgbClr val="FFFFFF"/>
              </a:solidFill>
              <a:latin typeface="Arial" panose="020B0604020202020204" pitchFamily="34" charset="0"/>
              <a:cs typeface="Arial" panose="020B0604020202020204" pitchFamily="34" charset="0"/>
            </a:endParaRPr>
          </a:p>
        </p:txBody>
      </p:sp>
      <p:sp>
        <p:nvSpPr>
          <p:cNvPr id="33" name="Rectangle 32">
            <a:hlinkClick r:id="rId3" action="ppaction://hlinksldjump"/>
          </p:cNvPr>
          <p:cNvSpPr/>
          <p:nvPr/>
        </p:nvSpPr>
        <p:spPr>
          <a:xfrm>
            <a:off x="1142382" y="720973"/>
            <a:ext cx="1201280" cy="314830"/>
          </a:xfrm>
          <a:prstGeom prst="rect">
            <a:avLst/>
          </a:prstGeom>
        </p:spPr>
        <p:txBody>
          <a:bodyPr wrap="square" lIns="0" tIns="0" rIns="0" bIns="0" anchor="t" anchorCtr="0">
            <a:spAutoFit/>
          </a:bodyPr>
          <a:lstStyle/>
          <a:p>
            <a:pPr defTabSz="837769">
              <a:spcAft>
                <a:spcPts val="275"/>
              </a:spcAft>
            </a:pPr>
            <a:r>
              <a:rPr lang="en-US" sz="1023" b="1" dirty="0">
                <a:solidFill>
                  <a:srgbClr val="FFFFFF"/>
                </a:solidFill>
                <a:latin typeface="Arial" panose="020B0604020202020204" pitchFamily="34" charset="0"/>
                <a:cs typeface="Arial" panose="020B0604020202020204" pitchFamily="34" charset="0"/>
              </a:rPr>
              <a:t>Customer Activation</a:t>
            </a:r>
          </a:p>
        </p:txBody>
      </p:sp>
      <p:sp>
        <p:nvSpPr>
          <p:cNvPr id="34" name="Rectangle 33">
            <a:hlinkClick r:id="rId4" action="ppaction://hlinksldjump"/>
          </p:cNvPr>
          <p:cNvSpPr/>
          <p:nvPr/>
        </p:nvSpPr>
        <p:spPr>
          <a:xfrm>
            <a:off x="2789612" y="720973"/>
            <a:ext cx="993145" cy="157415"/>
          </a:xfrm>
          <a:prstGeom prst="rect">
            <a:avLst/>
          </a:prstGeom>
        </p:spPr>
        <p:txBody>
          <a:bodyPr wrap="square" lIns="0" tIns="0" rIns="0" bIns="0" anchor="t" anchorCtr="0">
            <a:spAutoFit/>
          </a:bodyPr>
          <a:lstStyle/>
          <a:p>
            <a:pPr algn="ctr" defTabSz="837769">
              <a:spcAft>
                <a:spcPts val="275"/>
              </a:spcAft>
            </a:pPr>
            <a:r>
              <a:rPr lang="en-US" sz="1023" b="1" dirty="0">
                <a:solidFill>
                  <a:srgbClr val="FFFFFF"/>
                </a:solidFill>
                <a:latin typeface="Arial" panose="020B0604020202020204" pitchFamily="34" charset="0"/>
                <a:cs typeface="Arial" panose="020B0604020202020204" pitchFamily="34" charset="0"/>
              </a:rPr>
              <a:t>Distribution</a:t>
            </a:r>
          </a:p>
        </p:txBody>
      </p:sp>
      <p:sp>
        <p:nvSpPr>
          <p:cNvPr id="35" name="Rectangle 34">
            <a:hlinkClick r:id="rId3" action="ppaction://hlinksldjump"/>
          </p:cNvPr>
          <p:cNvSpPr/>
          <p:nvPr/>
        </p:nvSpPr>
        <p:spPr>
          <a:xfrm>
            <a:off x="4786674" y="720973"/>
            <a:ext cx="1171402" cy="314830"/>
          </a:xfrm>
          <a:prstGeom prst="rect">
            <a:avLst/>
          </a:prstGeom>
        </p:spPr>
        <p:txBody>
          <a:bodyPr wrap="square" lIns="0" tIns="0" rIns="0" bIns="0" anchor="t" anchorCtr="0">
            <a:spAutoFit/>
          </a:bodyPr>
          <a:lstStyle/>
          <a:p>
            <a:pPr defTabSz="837769">
              <a:spcAft>
                <a:spcPts val="275"/>
              </a:spcAft>
            </a:pPr>
            <a:r>
              <a:rPr lang="en-US" sz="1023" b="1" dirty="0">
                <a:solidFill>
                  <a:srgbClr val="FFFFFF"/>
                </a:solidFill>
                <a:latin typeface="Arial" panose="020B0604020202020204" pitchFamily="34" charset="0"/>
                <a:cs typeface="Arial" panose="020B0604020202020204" pitchFamily="34" charset="0"/>
              </a:rPr>
              <a:t>Payments Front-End</a:t>
            </a:r>
          </a:p>
        </p:txBody>
      </p:sp>
      <p:sp>
        <p:nvSpPr>
          <p:cNvPr id="36" name="Rectangle 35">
            <a:hlinkClick r:id="" action="ppaction://noaction"/>
          </p:cNvPr>
          <p:cNvSpPr/>
          <p:nvPr/>
        </p:nvSpPr>
        <p:spPr>
          <a:xfrm>
            <a:off x="6767245" y="720973"/>
            <a:ext cx="1131027" cy="314830"/>
          </a:xfrm>
          <a:prstGeom prst="rect">
            <a:avLst/>
          </a:prstGeom>
        </p:spPr>
        <p:txBody>
          <a:bodyPr wrap="square" lIns="0" tIns="0" rIns="0" bIns="0" anchor="t" anchorCtr="0">
            <a:spAutoFit/>
          </a:bodyPr>
          <a:lstStyle/>
          <a:p>
            <a:pPr defTabSz="837769">
              <a:spcAft>
                <a:spcPts val="275"/>
              </a:spcAft>
            </a:pPr>
            <a:r>
              <a:rPr lang="en-US" sz="1023" b="1" dirty="0">
                <a:solidFill>
                  <a:srgbClr val="FFFFFF"/>
                </a:solidFill>
                <a:latin typeface="Arial" panose="020B0604020202020204" pitchFamily="34" charset="0"/>
                <a:cs typeface="Arial" panose="020B0604020202020204" pitchFamily="34" charset="0"/>
              </a:rPr>
              <a:t>Payments Back-End</a:t>
            </a:r>
          </a:p>
        </p:txBody>
      </p:sp>
      <p:sp>
        <p:nvSpPr>
          <p:cNvPr id="37" name="Rectangle 36"/>
          <p:cNvSpPr/>
          <p:nvPr/>
        </p:nvSpPr>
        <p:spPr>
          <a:xfrm>
            <a:off x="996632" y="3001762"/>
            <a:ext cx="1054011" cy="157415"/>
          </a:xfrm>
          <a:prstGeom prst="rect">
            <a:avLst/>
          </a:prstGeom>
        </p:spPr>
        <p:txBody>
          <a:bodyPr wrap="square" lIns="0" tIns="0" rIns="0" bIns="0" anchor="t" anchorCtr="0">
            <a:spAutoFit/>
          </a:bodyPr>
          <a:lstStyle/>
          <a:p>
            <a:pPr algn="ctr" defTabSz="837769">
              <a:spcAft>
                <a:spcPts val="275"/>
              </a:spcAft>
            </a:pPr>
            <a:r>
              <a:rPr lang="en-US" sz="1023" b="1" dirty="0">
                <a:solidFill>
                  <a:srgbClr val="FFFFFF"/>
                </a:solidFill>
                <a:latin typeface="Arial" panose="020B0604020202020204" pitchFamily="34" charset="0"/>
                <a:cs typeface="Arial" panose="020B0604020202020204" pitchFamily="34" charset="0"/>
              </a:rPr>
              <a:t>Integration</a:t>
            </a:r>
          </a:p>
        </p:txBody>
      </p:sp>
      <p:sp>
        <p:nvSpPr>
          <p:cNvPr id="38" name="Rectangle 37">
            <a:hlinkClick r:id="" action="ppaction://noaction"/>
          </p:cNvPr>
          <p:cNvSpPr/>
          <p:nvPr/>
        </p:nvSpPr>
        <p:spPr>
          <a:xfrm>
            <a:off x="2789616" y="3001762"/>
            <a:ext cx="870853" cy="157415"/>
          </a:xfrm>
          <a:prstGeom prst="rect">
            <a:avLst/>
          </a:prstGeom>
        </p:spPr>
        <p:txBody>
          <a:bodyPr wrap="square" lIns="0" tIns="0" rIns="0" bIns="0" anchor="t" anchorCtr="0">
            <a:spAutoFit/>
          </a:bodyPr>
          <a:lstStyle/>
          <a:p>
            <a:pPr algn="ctr" defTabSz="837769">
              <a:spcAft>
                <a:spcPts val="275"/>
              </a:spcAft>
            </a:pPr>
            <a:r>
              <a:rPr lang="en-US" sz="1023" b="1" dirty="0">
                <a:solidFill>
                  <a:srgbClr val="FFFFFF"/>
                </a:solidFill>
                <a:latin typeface="Arial" panose="020B0604020202020204" pitchFamily="34" charset="0"/>
                <a:cs typeface="Arial" panose="020B0604020202020204" pitchFamily="34" charset="0"/>
              </a:rPr>
              <a:t>Products</a:t>
            </a:r>
          </a:p>
        </p:txBody>
      </p:sp>
      <p:sp>
        <p:nvSpPr>
          <p:cNvPr id="39" name="Rectangle 38">
            <a:hlinkClick r:id="" action="ppaction://noaction"/>
          </p:cNvPr>
          <p:cNvSpPr/>
          <p:nvPr/>
        </p:nvSpPr>
        <p:spPr>
          <a:xfrm>
            <a:off x="4851242" y="3001762"/>
            <a:ext cx="809987" cy="157415"/>
          </a:xfrm>
          <a:prstGeom prst="rect">
            <a:avLst/>
          </a:prstGeom>
        </p:spPr>
        <p:txBody>
          <a:bodyPr wrap="square" lIns="0" tIns="0" rIns="0" bIns="0" anchor="t" anchorCtr="0">
            <a:spAutoFit/>
          </a:bodyPr>
          <a:lstStyle/>
          <a:p>
            <a:pPr defTabSz="837769">
              <a:spcAft>
                <a:spcPts val="275"/>
              </a:spcAft>
            </a:pPr>
            <a:r>
              <a:rPr lang="en-US" sz="1023" b="1" dirty="0">
                <a:solidFill>
                  <a:srgbClr val="FFFFFF"/>
                </a:solidFill>
                <a:latin typeface="Arial" panose="020B0604020202020204" pitchFamily="34" charset="0"/>
                <a:cs typeface="Arial" panose="020B0604020202020204" pitchFamily="34" charset="0"/>
              </a:rPr>
              <a:t>Analytics</a:t>
            </a:r>
          </a:p>
        </p:txBody>
      </p:sp>
      <p:sp>
        <p:nvSpPr>
          <p:cNvPr id="40" name="Rectangle 39">
            <a:hlinkClick r:id="rId4" action="ppaction://hlinksldjump"/>
          </p:cNvPr>
          <p:cNvSpPr/>
          <p:nvPr/>
        </p:nvSpPr>
        <p:spPr>
          <a:xfrm>
            <a:off x="2637741" y="663266"/>
            <a:ext cx="347787" cy="254942"/>
          </a:xfrm>
          <a:prstGeom prst="rect">
            <a:avLst/>
          </a:prstGeom>
        </p:spPr>
        <p:txBody>
          <a:bodyPr wrap="square" lIns="0" tIns="0" rIns="0" bIns="0">
            <a:spAutoFit/>
          </a:bodyPr>
          <a:lstStyle/>
          <a:p>
            <a:pPr algn="ctr" defTabSz="837769">
              <a:lnSpc>
                <a:spcPct val="90000"/>
              </a:lnSpc>
            </a:pPr>
            <a:r>
              <a:rPr lang="en-US" sz="1841" dirty="0">
                <a:solidFill>
                  <a:srgbClr val="63A3CD">
                    <a:alpha val="99000"/>
                  </a:srgbClr>
                </a:solidFill>
                <a:latin typeface="Arial" panose="020B0604020202020204" pitchFamily="34" charset="0"/>
                <a:cs typeface="Arial" panose="020B0604020202020204" pitchFamily="34" charset="0"/>
              </a:rPr>
              <a:t>2</a:t>
            </a:r>
          </a:p>
        </p:txBody>
      </p:sp>
      <p:sp>
        <p:nvSpPr>
          <p:cNvPr id="41" name="Rectangle 40">
            <a:hlinkClick r:id="rId3" action="ppaction://hlinksldjump"/>
          </p:cNvPr>
          <p:cNvSpPr/>
          <p:nvPr/>
        </p:nvSpPr>
        <p:spPr>
          <a:xfrm>
            <a:off x="4503459" y="659708"/>
            <a:ext cx="347787" cy="254942"/>
          </a:xfrm>
          <a:prstGeom prst="rect">
            <a:avLst/>
          </a:prstGeom>
        </p:spPr>
        <p:txBody>
          <a:bodyPr wrap="square" lIns="0" tIns="0" rIns="0" bIns="0">
            <a:spAutoFit/>
          </a:bodyPr>
          <a:lstStyle/>
          <a:p>
            <a:pPr algn="ctr" defTabSz="837769">
              <a:lnSpc>
                <a:spcPct val="90000"/>
              </a:lnSpc>
            </a:pPr>
            <a:r>
              <a:rPr lang="en-US" sz="1841" dirty="0">
                <a:solidFill>
                  <a:srgbClr val="63A3CD">
                    <a:alpha val="99000"/>
                  </a:srgbClr>
                </a:solidFill>
                <a:latin typeface="Arial" panose="020B0604020202020204" pitchFamily="34" charset="0"/>
                <a:cs typeface="Arial" panose="020B0604020202020204" pitchFamily="34" charset="0"/>
              </a:rPr>
              <a:t>3</a:t>
            </a:r>
          </a:p>
        </p:txBody>
      </p:sp>
      <p:sp>
        <p:nvSpPr>
          <p:cNvPr id="42" name="Rectangle 41">
            <a:hlinkClick r:id="" action="ppaction://noaction"/>
          </p:cNvPr>
          <p:cNvSpPr/>
          <p:nvPr/>
        </p:nvSpPr>
        <p:spPr>
          <a:xfrm>
            <a:off x="6467739" y="666306"/>
            <a:ext cx="347787" cy="254942"/>
          </a:xfrm>
          <a:prstGeom prst="rect">
            <a:avLst/>
          </a:prstGeom>
        </p:spPr>
        <p:txBody>
          <a:bodyPr wrap="square" lIns="0" tIns="0" rIns="0" bIns="0">
            <a:spAutoFit/>
          </a:bodyPr>
          <a:lstStyle/>
          <a:p>
            <a:pPr algn="ctr" defTabSz="837769">
              <a:lnSpc>
                <a:spcPct val="90000"/>
              </a:lnSpc>
            </a:pPr>
            <a:r>
              <a:rPr lang="en-US" sz="1841" dirty="0">
                <a:solidFill>
                  <a:srgbClr val="63A3CD">
                    <a:alpha val="99000"/>
                  </a:srgbClr>
                </a:solidFill>
                <a:latin typeface="Arial" panose="020B0604020202020204" pitchFamily="34" charset="0"/>
                <a:cs typeface="Arial" panose="020B0604020202020204" pitchFamily="34" charset="0"/>
              </a:rPr>
              <a:t>4</a:t>
            </a:r>
          </a:p>
        </p:txBody>
      </p:sp>
      <p:sp>
        <p:nvSpPr>
          <p:cNvPr id="43" name="Rectangle 42"/>
          <p:cNvSpPr/>
          <p:nvPr/>
        </p:nvSpPr>
        <p:spPr>
          <a:xfrm>
            <a:off x="855438" y="2925413"/>
            <a:ext cx="347787" cy="254942"/>
          </a:xfrm>
          <a:prstGeom prst="rect">
            <a:avLst/>
          </a:prstGeom>
        </p:spPr>
        <p:txBody>
          <a:bodyPr wrap="square" lIns="0" tIns="0" rIns="0" bIns="0">
            <a:spAutoFit/>
          </a:bodyPr>
          <a:lstStyle/>
          <a:p>
            <a:pPr algn="ctr" defTabSz="837769">
              <a:lnSpc>
                <a:spcPct val="90000"/>
              </a:lnSpc>
            </a:pPr>
            <a:r>
              <a:rPr lang="en-US" sz="1841" dirty="0">
                <a:solidFill>
                  <a:srgbClr val="63A3CD">
                    <a:alpha val="99000"/>
                  </a:srgbClr>
                </a:solidFill>
                <a:latin typeface="Arial" panose="020B0604020202020204" pitchFamily="34" charset="0"/>
                <a:cs typeface="Arial" panose="020B0604020202020204" pitchFamily="34" charset="0"/>
              </a:rPr>
              <a:t>5</a:t>
            </a:r>
          </a:p>
        </p:txBody>
      </p:sp>
      <p:sp>
        <p:nvSpPr>
          <p:cNvPr id="44" name="Rectangle 43">
            <a:hlinkClick r:id="" action="ppaction://noaction"/>
          </p:cNvPr>
          <p:cNvSpPr/>
          <p:nvPr/>
        </p:nvSpPr>
        <p:spPr>
          <a:xfrm>
            <a:off x="2637740" y="2943326"/>
            <a:ext cx="347787" cy="254942"/>
          </a:xfrm>
          <a:prstGeom prst="rect">
            <a:avLst/>
          </a:prstGeom>
        </p:spPr>
        <p:txBody>
          <a:bodyPr wrap="square" lIns="0" tIns="0" rIns="0" bIns="0">
            <a:spAutoFit/>
          </a:bodyPr>
          <a:lstStyle/>
          <a:p>
            <a:pPr algn="ctr" defTabSz="837769">
              <a:lnSpc>
                <a:spcPct val="90000"/>
              </a:lnSpc>
            </a:pPr>
            <a:r>
              <a:rPr lang="en-US" sz="1841" dirty="0">
                <a:solidFill>
                  <a:srgbClr val="63A3CD">
                    <a:alpha val="99000"/>
                  </a:srgbClr>
                </a:solidFill>
                <a:latin typeface="Arial" panose="020B0604020202020204" pitchFamily="34" charset="0"/>
                <a:cs typeface="Arial" panose="020B0604020202020204" pitchFamily="34" charset="0"/>
              </a:rPr>
              <a:t>6</a:t>
            </a:r>
          </a:p>
        </p:txBody>
      </p:sp>
      <p:sp>
        <p:nvSpPr>
          <p:cNvPr id="45" name="Rectangle 44">
            <a:hlinkClick r:id="" action="ppaction://noaction"/>
          </p:cNvPr>
          <p:cNvSpPr/>
          <p:nvPr/>
        </p:nvSpPr>
        <p:spPr>
          <a:xfrm>
            <a:off x="4503460" y="2953053"/>
            <a:ext cx="347787" cy="254942"/>
          </a:xfrm>
          <a:prstGeom prst="rect">
            <a:avLst/>
          </a:prstGeom>
        </p:spPr>
        <p:txBody>
          <a:bodyPr wrap="square" lIns="0" tIns="0" rIns="0" bIns="0">
            <a:spAutoFit/>
          </a:bodyPr>
          <a:lstStyle/>
          <a:p>
            <a:pPr algn="ctr" defTabSz="837769">
              <a:lnSpc>
                <a:spcPct val="90000"/>
              </a:lnSpc>
            </a:pPr>
            <a:r>
              <a:rPr lang="en-US" sz="1841" dirty="0">
                <a:solidFill>
                  <a:srgbClr val="63A3CD">
                    <a:alpha val="99000"/>
                  </a:srgbClr>
                </a:solidFill>
                <a:latin typeface="Arial" panose="020B0604020202020204" pitchFamily="34" charset="0"/>
                <a:cs typeface="Arial" panose="020B0604020202020204" pitchFamily="34" charset="0"/>
              </a:rPr>
              <a:t>7</a:t>
            </a:r>
          </a:p>
        </p:txBody>
      </p:sp>
      <p:sp>
        <p:nvSpPr>
          <p:cNvPr id="46" name="Rectangle 45">
            <a:hlinkClick r:id="rId3" action="ppaction://hlinksldjump"/>
          </p:cNvPr>
          <p:cNvSpPr/>
          <p:nvPr/>
        </p:nvSpPr>
        <p:spPr>
          <a:xfrm>
            <a:off x="822738" y="666305"/>
            <a:ext cx="347787" cy="254942"/>
          </a:xfrm>
          <a:prstGeom prst="rect">
            <a:avLst/>
          </a:prstGeom>
        </p:spPr>
        <p:txBody>
          <a:bodyPr wrap="square" lIns="0" tIns="0" rIns="0" bIns="0">
            <a:spAutoFit/>
          </a:bodyPr>
          <a:lstStyle/>
          <a:p>
            <a:pPr algn="ctr" defTabSz="837769">
              <a:lnSpc>
                <a:spcPct val="90000"/>
              </a:lnSpc>
            </a:pPr>
            <a:r>
              <a:rPr lang="en-US" sz="1841" dirty="0">
                <a:solidFill>
                  <a:srgbClr val="63A3CD">
                    <a:alpha val="99000"/>
                  </a:srgbClr>
                </a:solidFill>
                <a:latin typeface="Arial" panose="020B0604020202020204" pitchFamily="34" charset="0"/>
                <a:cs typeface="Arial" panose="020B0604020202020204" pitchFamily="34" charset="0"/>
              </a:rPr>
              <a:t>1</a:t>
            </a:r>
          </a:p>
        </p:txBody>
      </p:sp>
      <p:cxnSp>
        <p:nvCxnSpPr>
          <p:cNvPr id="47" name="Straight Connector 46"/>
          <p:cNvCxnSpPr/>
          <p:nvPr/>
        </p:nvCxnSpPr>
        <p:spPr>
          <a:xfrm>
            <a:off x="1004892" y="1283409"/>
            <a:ext cx="1338769" cy="0"/>
          </a:xfrm>
          <a:prstGeom prst="line">
            <a:avLst/>
          </a:prstGeom>
          <a:ln w="12700" cmpd="sng">
            <a:solidFill>
              <a:srgbClr val="63A3CD"/>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714937" y="1276001"/>
            <a:ext cx="1338769" cy="0"/>
          </a:xfrm>
          <a:prstGeom prst="line">
            <a:avLst/>
          </a:prstGeom>
          <a:ln w="12700" cmpd="sng">
            <a:solidFill>
              <a:srgbClr val="63A3CD"/>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714746" y="1276001"/>
            <a:ext cx="1338769" cy="0"/>
          </a:xfrm>
          <a:prstGeom prst="line">
            <a:avLst/>
          </a:prstGeom>
          <a:ln w="12700" cmpd="sng">
            <a:solidFill>
              <a:srgbClr val="63A3CD"/>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6668886" y="1266105"/>
            <a:ext cx="1253222" cy="0"/>
          </a:xfrm>
          <a:prstGeom prst="line">
            <a:avLst/>
          </a:prstGeom>
          <a:ln w="12700" cmpd="sng">
            <a:solidFill>
              <a:srgbClr val="63A3CD"/>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1004892" y="3439110"/>
            <a:ext cx="1338769" cy="0"/>
          </a:xfrm>
          <a:prstGeom prst="line">
            <a:avLst/>
          </a:prstGeom>
          <a:ln w="12700" cmpd="sng">
            <a:solidFill>
              <a:srgbClr val="63A3CD"/>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714937" y="3439110"/>
            <a:ext cx="1338769" cy="0"/>
          </a:xfrm>
          <a:prstGeom prst="line">
            <a:avLst/>
          </a:prstGeom>
          <a:ln w="12700" cmpd="sng">
            <a:solidFill>
              <a:srgbClr val="63A3CD"/>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714853" y="3450289"/>
            <a:ext cx="1338769" cy="0"/>
          </a:xfrm>
          <a:prstGeom prst="line">
            <a:avLst/>
          </a:prstGeom>
          <a:ln w="12700" cmpd="sng">
            <a:solidFill>
              <a:srgbClr val="63A3CD"/>
            </a:solidFill>
          </a:ln>
          <a:effectLst/>
        </p:spPr>
        <p:style>
          <a:lnRef idx="2">
            <a:schemeClr val="accent1"/>
          </a:lnRef>
          <a:fillRef idx="0">
            <a:schemeClr val="accent1"/>
          </a:fillRef>
          <a:effectRef idx="1">
            <a:schemeClr val="accent1"/>
          </a:effectRef>
          <a:fontRef idx="minor">
            <a:schemeClr val="tx1"/>
          </a:fontRef>
        </p:style>
      </p:cxnSp>
      <p:sp>
        <p:nvSpPr>
          <p:cNvPr id="54" name="TextBox 53">
            <a:hlinkClick r:id="rId3" action="ppaction://hlinksldjump"/>
          </p:cNvPr>
          <p:cNvSpPr txBox="1"/>
          <p:nvPr/>
        </p:nvSpPr>
        <p:spPr>
          <a:xfrm>
            <a:off x="755290" y="126840"/>
            <a:ext cx="232436" cy="86627"/>
          </a:xfrm>
          <a:prstGeom prst="rect">
            <a:avLst/>
          </a:prstGeom>
          <a:noFill/>
        </p:spPr>
        <p:txBody>
          <a:bodyPr wrap="none" lIns="0" tIns="0" rIns="0" bIns="0" rtlCol="0">
            <a:spAutoFit/>
          </a:bodyPr>
          <a:lstStyle/>
          <a:p>
            <a:pPr defTabSz="837769"/>
            <a:r>
              <a:rPr lang="en-US" sz="563" dirty="0">
                <a:solidFill>
                  <a:srgbClr val="FFFFFF"/>
                </a:solidFill>
                <a:latin typeface="Arial" panose="020B0604020202020204" pitchFamily="34" charset="0"/>
                <a:cs typeface="Arial" panose="020B0604020202020204" pitchFamily="34" charset="0"/>
              </a:rPr>
              <a:t>What If</a:t>
            </a:r>
          </a:p>
        </p:txBody>
      </p:sp>
      <p:sp>
        <p:nvSpPr>
          <p:cNvPr id="55" name="Rectangle 54"/>
          <p:cNvSpPr/>
          <p:nvPr/>
        </p:nvSpPr>
        <p:spPr>
          <a:xfrm>
            <a:off x="6449670" y="2787550"/>
            <a:ext cx="1716268" cy="2033375"/>
          </a:xfrm>
          <a:prstGeom prst="rect">
            <a:avLst/>
          </a:prstGeom>
          <a:solidFill>
            <a:srgbClr val="2D4159"/>
          </a:solidFill>
          <a:ln>
            <a:noFill/>
          </a:ln>
          <a:effectLst/>
        </p:spPr>
        <p:style>
          <a:lnRef idx="1">
            <a:schemeClr val="accent1"/>
          </a:lnRef>
          <a:fillRef idx="3">
            <a:schemeClr val="accent1"/>
          </a:fillRef>
          <a:effectRef idx="2">
            <a:schemeClr val="accent1"/>
          </a:effectRef>
          <a:fontRef idx="minor">
            <a:schemeClr val="lt1"/>
          </a:fontRef>
        </p:style>
        <p:txBody>
          <a:bodyPr lIns="83770" tIns="41885" rIns="83770" bIns="41885" rtlCol="0" anchor="ctr"/>
          <a:lstStyle/>
          <a:p>
            <a:pPr algn="ctr" defTabSz="837769"/>
            <a:endParaRPr lang="en-US" sz="818" dirty="0">
              <a:solidFill>
                <a:srgbClr val="FFFFFF"/>
              </a:solidFill>
              <a:latin typeface="Arial" panose="020B0604020202020204" pitchFamily="34" charset="0"/>
              <a:cs typeface="Arial" panose="020B0604020202020204" pitchFamily="34" charset="0"/>
            </a:endParaRPr>
          </a:p>
        </p:txBody>
      </p:sp>
      <p:sp>
        <p:nvSpPr>
          <p:cNvPr id="56" name="Rectangle 55">
            <a:hlinkClick r:id="" action="ppaction://noaction"/>
          </p:cNvPr>
          <p:cNvSpPr/>
          <p:nvPr/>
        </p:nvSpPr>
        <p:spPr>
          <a:xfrm>
            <a:off x="6583342" y="3496005"/>
            <a:ext cx="1582596" cy="629660"/>
          </a:xfrm>
          <a:prstGeom prst="rect">
            <a:avLst/>
          </a:prstGeom>
        </p:spPr>
        <p:txBody>
          <a:bodyPr wrap="square" lIns="0" tIns="0" rIns="0" bIns="0" anchor="t" anchorCtr="0">
            <a:spAutoFit/>
          </a:bodyPr>
          <a:lstStyle/>
          <a:p>
            <a:pPr defTabSz="837769">
              <a:spcAft>
                <a:spcPts val="275"/>
              </a:spcAft>
            </a:pPr>
            <a:r>
              <a:rPr lang="en-US" sz="1023" i="1" dirty="0">
                <a:solidFill>
                  <a:srgbClr val="63A3CD"/>
                </a:solidFill>
                <a:latin typeface="Arial" panose="020B0604020202020204" pitchFamily="34" charset="0"/>
                <a:cs typeface="Arial" panose="020B0604020202020204" pitchFamily="34" charset="0"/>
              </a:rPr>
              <a:t>What If: </a:t>
            </a:r>
            <a:br>
              <a:rPr lang="en-US" sz="1023" i="1" dirty="0">
                <a:solidFill>
                  <a:srgbClr val="63A3CD"/>
                </a:solidFill>
                <a:latin typeface="Arial" panose="020B0604020202020204" pitchFamily="34" charset="0"/>
                <a:cs typeface="Arial" panose="020B0604020202020204" pitchFamily="34" charset="0"/>
              </a:rPr>
            </a:br>
            <a:r>
              <a:rPr lang="en-US" sz="1023" i="1" dirty="0">
                <a:solidFill>
                  <a:srgbClr val="DAE8F0"/>
                </a:solidFill>
                <a:latin typeface="Arial" panose="020B0604020202020204" pitchFamily="34" charset="0"/>
                <a:cs typeface="Arial" panose="020B0604020202020204" pitchFamily="34" charset="0"/>
              </a:rPr>
              <a:t>A pro-poor regulatory environment facilitated financial inclusion?</a:t>
            </a:r>
          </a:p>
        </p:txBody>
      </p:sp>
      <p:sp>
        <p:nvSpPr>
          <p:cNvPr id="57" name="Rectangle 56"/>
          <p:cNvSpPr/>
          <p:nvPr/>
        </p:nvSpPr>
        <p:spPr>
          <a:xfrm>
            <a:off x="6449666" y="2787545"/>
            <a:ext cx="1639129" cy="590862"/>
          </a:xfrm>
          <a:prstGeom prst="rect">
            <a:avLst/>
          </a:prstGeom>
          <a:solidFill>
            <a:srgbClr val="2D4159"/>
          </a:solidFill>
          <a:ln>
            <a:noFill/>
          </a:ln>
          <a:effectLst/>
        </p:spPr>
        <p:style>
          <a:lnRef idx="1">
            <a:schemeClr val="accent1"/>
          </a:lnRef>
          <a:fillRef idx="3">
            <a:schemeClr val="accent1"/>
          </a:fillRef>
          <a:effectRef idx="2">
            <a:schemeClr val="accent1"/>
          </a:effectRef>
          <a:fontRef idx="minor">
            <a:schemeClr val="lt1"/>
          </a:fontRef>
        </p:style>
        <p:txBody>
          <a:bodyPr lIns="83770" tIns="41885" rIns="83770" bIns="41885" rtlCol="0" anchor="ctr"/>
          <a:lstStyle/>
          <a:p>
            <a:pPr algn="ctr" defTabSz="837769"/>
            <a:endParaRPr lang="en-US" sz="818" dirty="0">
              <a:solidFill>
                <a:srgbClr val="FFFFFF"/>
              </a:solidFill>
              <a:latin typeface="Arial" panose="020B0604020202020204" pitchFamily="34" charset="0"/>
              <a:cs typeface="Arial" panose="020B0604020202020204" pitchFamily="34" charset="0"/>
            </a:endParaRPr>
          </a:p>
        </p:txBody>
      </p:sp>
      <p:sp>
        <p:nvSpPr>
          <p:cNvPr id="58" name="Rectangle 57">
            <a:hlinkClick r:id="" action="ppaction://noaction"/>
          </p:cNvPr>
          <p:cNvSpPr/>
          <p:nvPr/>
        </p:nvSpPr>
        <p:spPr>
          <a:xfrm>
            <a:off x="6767245" y="3001762"/>
            <a:ext cx="1703524" cy="314830"/>
          </a:xfrm>
          <a:prstGeom prst="rect">
            <a:avLst/>
          </a:prstGeom>
        </p:spPr>
        <p:txBody>
          <a:bodyPr wrap="square" lIns="0" tIns="0" rIns="0" bIns="0" anchor="t" anchorCtr="0">
            <a:spAutoFit/>
          </a:bodyPr>
          <a:lstStyle/>
          <a:p>
            <a:pPr defTabSz="837769">
              <a:spcAft>
                <a:spcPts val="275"/>
              </a:spcAft>
            </a:pPr>
            <a:r>
              <a:rPr lang="en-US" sz="1023" b="1" dirty="0">
                <a:solidFill>
                  <a:srgbClr val="FFFFFF"/>
                </a:solidFill>
                <a:latin typeface="Arial" panose="020B0604020202020204" pitchFamily="34" charset="0"/>
                <a:cs typeface="Arial" panose="020B0604020202020204" pitchFamily="34" charset="0"/>
              </a:rPr>
              <a:t>Enabling Regulatory Environment</a:t>
            </a:r>
          </a:p>
        </p:txBody>
      </p:sp>
      <p:sp>
        <p:nvSpPr>
          <p:cNvPr id="59" name="Rectangle 58">
            <a:hlinkClick r:id="" action="ppaction://noaction"/>
          </p:cNvPr>
          <p:cNvSpPr/>
          <p:nvPr/>
        </p:nvSpPr>
        <p:spPr>
          <a:xfrm>
            <a:off x="6467738" y="2927826"/>
            <a:ext cx="347787" cy="254942"/>
          </a:xfrm>
          <a:prstGeom prst="rect">
            <a:avLst/>
          </a:prstGeom>
        </p:spPr>
        <p:txBody>
          <a:bodyPr wrap="square" lIns="0" tIns="0" rIns="0" bIns="0">
            <a:spAutoFit/>
          </a:bodyPr>
          <a:lstStyle/>
          <a:p>
            <a:pPr algn="ctr" defTabSz="837769">
              <a:lnSpc>
                <a:spcPct val="90000"/>
              </a:lnSpc>
            </a:pPr>
            <a:r>
              <a:rPr lang="en-US" sz="1841" dirty="0">
                <a:solidFill>
                  <a:srgbClr val="63A3CD">
                    <a:alpha val="99000"/>
                  </a:srgbClr>
                </a:solidFill>
                <a:latin typeface="Arial" panose="020B0604020202020204" pitchFamily="34" charset="0"/>
                <a:cs typeface="Arial" panose="020B0604020202020204" pitchFamily="34" charset="0"/>
              </a:rPr>
              <a:t>8</a:t>
            </a:r>
          </a:p>
        </p:txBody>
      </p:sp>
      <p:cxnSp>
        <p:nvCxnSpPr>
          <p:cNvPr id="60" name="Straight Connector 59"/>
          <p:cNvCxnSpPr/>
          <p:nvPr/>
        </p:nvCxnSpPr>
        <p:spPr>
          <a:xfrm>
            <a:off x="6583338" y="3450507"/>
            <a:ext cx="1338769" cy="0"/>
          </a:xfrm>
          <a:prstGeom prst="line">
            <a:avLst/>
          </a:prstGeom>
          <a:ln w="12700" cmpd="sng">
            <a:solidFill>
              <a:srgbClr val="63A3CD"/>
            </a:solidFill>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617590" y="6591301"/>
            <a:ext cx="2865427" cy="209046"/>
          </a:xfrm>
          <a:prstGeom prst="rect">
            <a:avLst/>
          </a:prstGeom>
          <a:noFill/>
        </p:spPr>
        <p:txBody>
          <a:bodyPr wrap="none" lIns="83770" tIns="41885" rIns="83770" bIns="41885" rtlCol="0">
            <a:spAutoFit/>
          </a:bodyPr>
          <a:lstStyle/>
          <a:p>
            <a:pPr defTabSz="837769">
              <a:lnSpc>
                <a:spcPct val="113000"/>
              </a:lnSpc>
              <a:buClr>
                <a:srgbClr val="CE6B28"/>
              </a:buClr>
            </a:pPr>
            <a:r>
              <a:rPr lang="en-US" sz="716" b="1" dirty="0">
                <a:solidFill>
                  <a:srgbClr val="FFFFFF">
                    <a:lumMod val="75000"/>
                  </a:srgbClr>
                </a:solidFill>
                <a:latin typeface="Arial" panose="020B0604020202020204" pitchFamily="34" charset="0"/>
                <a:cs typeface="Arial" panose="020B0604020202020204" pitchFamily="34" charset="0"/>
              </a:rPr>
              <a:t>CONFIDENTIAL: FSP Strategy Review—Co-chair Presentation</a:t>
            </a:r>
          </a:p>
        </p:txBody>
      </p:sp>
      <p:sp>
        <p:nvSpPr>
          <p:cNvPr id="5" name="Footer Placeholder 4"/>
          <p:cNvSpPr>
            <a:spLocks noGrp="1"/>
          </p:cNvSpPr>
          <p:nvPr>
            <p:ph type="ftr" sz="quarter" idx="15"/>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6" name="Slide Number Placeholder 5"/>
          <p:cNvSpPr>
            <a:spLocks noGrp="1"/>
          </p:cNvSpPr>
          <p:nvPr>
            <p:ph type="sldNum" sz="quarter" idx="16"/>
          </p:nvPr>
        </p:nvSpPr>
        <p:spPr/>
        <p:txBody>
          <a:bodyPr/>
          <a:lstStyle/>
          <a:p>
            <a:fld id="{D3F7C509-FEEF-45D3-B896-7C07814C0C13}"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425125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D3F7C509-FEEF-45D3-B896-7C07814C0C13}" type="slidenum">
              <a:rPr lang="en-US" smtClean="0">
                <a:solidFill>
                  <a:srgbClr val="000000"/>
                </a:solidFill>
              </a:rPr>
              <a:pPr/>
              <a:t>4</a:t>
            </a:fld>
            <a:endParaRPr lang="en-US" dirty="0">
              <a:solidFill>
                <a:srgbClr val="000000"/>
              </a:solidFill>
            </a:endParaRPr>
          </a:p>
        </p:txBody>
      </p:sp>
      <p:sp>
        <p:nvSpPr>
          <p:cNvPr id="6" name="Rectangle 5"/>
          <p:cNvSpPr/>
          <p:nvPr/>
        </p:nvSpPr>
        <p:spPr>
          <a:xfrm>
            <a:off x="714376" y="116898"/>
            <a:ext cx="7715250" cy="4909705"/>
          </a:xfrm>
          <a:prstGeom prst="rect">
            <a:avLst/>
          </a:prstGeom>
          <a:solidFill>
            <a:srgbClr val="629999">
              <a:alpha val="39000"/>
            </a:srgbClr>
          </a:solidFill>
          <a:ln w="9525" cap="flat" cmpd="sng" algn="ctr">
            <a:noFill/>
            <a:prstDash val="solid"/>
          </a:ln>
          <a:effectLst/>
        </p:spPr>
        <p:txBody>
          <a:bodyPr lIns="0" rIns="0" rtlCol="0" anchor="ctr"/>
          <a:lstStyle/>
          <a:p>
            <a:pPr algn="ctr"/>
            <a:endParaRPr lang="en-US" sz="716" b="1" kern="0" dirty="0">
              <a:solidFill>
                <a:sysClr val="window" lastClr="FFFFFF"/>
              </a:solidFill>
            </a:endParaRPr>
          </a:p>
        </p:txBody>
      </p:sp>
      <p:sp>
        <p:nvSpPr>
          <p:cNvPr id="7" name="Rectangle 6"/>
          <p:cNvSpPr/>
          <p:nvPr/>
        </p:nvSpPr>
        <p:spPr>
          <a:xfrm>
            <a:off x="3948546" y="974147"/>
            <a:ext cx="1190604" cy="1318343"/>
          </a:xfrm>
          <a:prstGeom prst="rect">
            <a:avLst/>
          </a:prstGeom>
          <a:solidFill>
            <a:srgbClr val="FFFFFF"/>
          </a:solidFill>
          <a:ln w="28575" cap="flat" cmpd="sng" algn="ctr">
            <a:solidFill>
              <a:srgbClr val="292112"/>
            </a:solidFill>
            <a:prstDash val="solid"/>
          </a:ln>
          <a:effectLst/>
        </p:spPr>
        <p:txBody>
          <a:bodyPr rtlCol="0" anchor="ctr"/>
          <a:lstStyle/>
          <a:p>
            <a:pPr algn="ctr">
              <a:defRPr/>
            </a:pPr>
            <a:endParaRPr lang="en-US" sz="921" kern="0">
              <a:solidFill>
                <a:sysClr val="window" lastClr="FFFFFF"/>
              </a:solidFill>
            </a:endParaRPr>
          </a:p>
        </p:txBody>
      </p:sp>
      <p:sp>
        <p:nvSpPr>
          <p:cNvPr id="8" name="Rectangle 7"/>
          <p:cNvSpPr/>
          <p:nvPr/>
        </p:nvSpPr>
        <p:spPr>
          <a:xfrm>
            <a:off x="2333799" y="974148"/>
            <a:ext cx="1190604" cy="1000922"/>
          </a:xfrm>
          <a:prstGeom prst="rect">
            <a:avLst/>
          </a:prstGeom>
          <a:solidFill>
            <a:srgbClr val="FFFFFF"/>
          </a:solidFill>
          <a:ln w="28575" cap="flat" cmpd="sng" algn="ctr">
            <a:solidFill>
              <a:srgbClr val="292112"/>
            </a:solidFill>
            <a:prstDash val="solid"/>
          </a:ln>
          <a:effectLst/>
        </p:spPr>
        <p:txBody>
          <a:bodyPr rtlCol="0" anchor="ctr"/>
          <a:lstStyle/>
          <a:p>
            <a:pPr algn="ctr">
              <a:defRPr/>
            </a:pPr>
            <a:endParaRPr lang="en-US" sz="921" kern="0">
              <a:solidFill>
                <a:sysClr val="window" lastClr="FFFFFF"/>
              </a:solidFill>
            </a:endParaRPr>
          </a:p>
        </p:txBody>
      </p:sp>
      <p:sp>
        <p:nvSpPr>
          <p:cNvPr id="9" name="Rectangle 8"/>
          <p:cNvSpPr/>
          <p:nvPr/>
        </p:nvSpPr>
        <p:spPr>
          <a:xfrm>
            <a:off x="5608398" y="974148"/>
            <a:ext cx="1190604" cy="1000922"/>
          </a:xfrm>
          <a:prstGeom prst="rect">
            <a:avLst/>
          </a:prstGeom>
          <a:solidFill>
            <a:srgbClr val="FFFFFF"/>
          </a:solidFill>
          <a:ln w="28575" cap="flat" cmpd="sng" algn="ctr">
            <a:solidFill>
              <a:srgbClr val="292112"/>
            </a:solidFill>
            <a:prstDash val="solid"/>
          </a:ln>
          <a:effectLst/>
        </p:spPr>
        <p:txBody>
          <a:bodyPr rtlCol="0" anchor="ctr"/>
          <a:lstStyle/>
          <a:p>
            <a:pPr algn="ctr">
              <a:defRPr/>
            </a:pPr>
            <a:endParaRPr lang="en-US" sz="921" kern="0">
              <a:solidFill>
                <a:sysClr val="window" lastClr="FFFFFF"/>
              </a:solidFill>
            </a:endParaRPr>
          </a:p>
        </p:txBody>
      </p:sp>
      <p:sp>
        <p:nvSpPr>
          <p:cNvPr id="10" name="Rectangle 9"/>
          <p:cNvSpPr/>
          <p:nvPr/>
        </p:nvSpPr>
        <p:spPr>
          <a:xfrm>
            <a:off x="714376" y="2571750"/>
            <a:ext cx="7715250" cy="2454852"/>
          </a:xfrm>
          <a:prstGeom prst="rect">
            <a:avLst/>
          </a:prstGeom>
          <a:solidFill>
            <a:srgbClr val="629999"/>
          </a:solidFill>
          <a:ln w="9525" cap="flat" cmpd="sng" algn="ctr">
            <a:noFill/>
            <a:prstDash val="solid"/>
          </a:ln>
          <a:effectLst/>
        </p:spPr>
        <p:txBody>
          <a:bodyPr lIns="0" tIns="0" rIns="0" bIns="0" rtlCol="0" anchor="ctr"/>
          <a:lstStyle/>
          <a:p>
            <a:pPr algn="ctr">
              <a:defRPr/>
            </a:pPr>
            <a:endParaRPr lang="en-US" sz="511" kern="0" dirty="0">
              <a:solidFill>
                <a:sysClr val="windowText" lastClr="000000"/>
              </a:solidFill>
              <a:cs typeface="Calibri"/>
            </a:endParaRPr>
          </a:p>
        </p:txBody>
      </p:sp>
      <p:cxnSp>
        <p:nvCxnSpPr>
          <p:cNvPr id="11" name="Straight Arrow Connector 10"/>
          <p:cNvCxnSpPr>
            <a:endCxn id="49" idx="2"/>
          </p:cNvCxnSpPr>
          <p:nvPr/>
        </p:nvCxnSpPr>
        <p:spPr>
          <a:xfrm flipV="1">
            <a:off x="5067977" y="3688192"/>
            <a:ext cx="684016" cy="1142"/>
          </a:xfrm>
          <a:prstGeom prst="straightConnector1">
            <a:avLst/>
          </a:prstGeom>
          <a:noFill/>
          <a:ln w="19050" cap="flat" cmpd="sng" algn="ctr">
            <a:solidFill>
              <a:sysClr val="window" lastClr="FFFFFF"/>
            </a:solidFill>
            <a:prstDash val="dot"/>
          </a:ln>
          <a:effectLst/>
        </p:spPr>
      </p:cxnSp>
      <p:cxnSp>
        <p:nvCxnSpPr>
          <p:cNvPr id="12" name="Straight Arrow Connector 11"/>
          <p:cNvCxnSpPr>
            <a:stCxn id="13" idx="6"/>
            <a:endCxn id="46" idx="1"/>
          </p:cNvCxnSpPr>
          <p:nvPr/>
        </p:nvCxnSpPr>
        <p:spPr>
          <a:xfrm>
            <a:off x="3416236" y="3688192"/>
            <a:ext cx="687533" cy="1142"/>
          </a:xfrm>
          <a:prstGeom prst="straightConnector1">
            <a:avLst/>
          </a:prstGeom>
          <a:noFill/>
          <a:ln w="19050" cap="flat" cmpd="sng" algn="ctr">
            <a:solidFill>
              <a:sysClr val="window" lastClr="FFFFFF"/>
            </a:solidFill>
            <a:prstDash val="dot"/>
          </a:ln>
          <a:effectLst/>
        </p:spPr>
      </p:cxnSp>
      <p:sp>
        <p:nvSpPr>
          <p:cNvPr id="13" name="Oval 12"/>
          <p:cNvSpPr/>
          <p:nvPr/>
        </p:nvSpPr>
        <p:spPr>
          <a:xfrm>
            <a:off x="2897211" y="3429000"/>
            <a:ext cx="519025" cy="518383"/>
          </a:xfrm>
          <a:prstGeom prst="ellipse">
            <a:avLst/>
          </a:prstGeom>
          <a:solidFill>
            <a:srgbClr val="DBEEF4"/>
          </a:solidFill>
          <a:ln w="9525" cap="flat" cmpd="sng" algn="ctr">
            <a:noFill/>
            <a:prstDash val="solid"/>
          </a:ln>
          <a:effectLst/>
        </p:spPr>
        <p:txBody>
          <a:bodyPr lIns="46759" tIns="46759" rIns="46759" bIns="23380" rtlCol="0" anchor="t" anchorCtr="0"/>
          <a:lstStyle/>
          <a:p>
            <a:pPr algn="ctr">
              <a:defRPr/>
            </a:pPr>
            <a:endParaRPr lang="en-US" sz="614" b="1" kern="0">
              <a:solidFill>
                <a:sysClr val="window" lastClr="FFFFFF"/>
              </a:solidFill>
              <a:cs typeface="Calibri"/>
            </a:endParaRPr>
          </a:p>
        </p:txBody>
      </p:sp>
      <p:grpSp>
        <p:nvGrpSpPr>
          <p:cNvPr id="14" name="Group 13"/>
          <p:cNvGrpSpPr/>
          <p:nvPr/>
        </p:nvGrpSpPr>
        <p:grpSpPr>
          <a:xfrm>
            <a:off x="3012395" y="3532894"/>
            <a:ext cx="288656" cy="277547"/>
            <a:chOff x="11582400" y="9452516"/>
            <a:chExt cx="469901" cy="396334"/>
          </a:xfrm>
          <a:solidFill>
            <a:srgbClr val="292112"/>
          </a:solidFill>
        </p:grpSpPr>
        <p:sp>
          <p:nvSpPr>
            <p:cNvPr id="15" name="Isosceles Triangle 14"/>
            <p:cNvSpPr/>
            <p:nvPr/>
          </p:nvSpPr>
          <p:spPr>
            <a:xfrm>
              <a:off x="11582400" y="9452516"/>
              <a:ext cx="469900" cy="88921"/>
            </a:xfrm>
            <a:prstGeom prst="triangle">
              <a:avLst/>
            </a:prstGeom>
            <a:grpFill/>
            <a:ln w="9525" cap="flat" cmpd="sng" algn="ctr">
              <a:noFill/>
              <a:prstDash val="solid"/>
            </a:ln>
            <a:effectLst/>
          </p:spPr>
          <p:txBody>
            <a:bodyPr rtlCol="0" anchor="ctr"/>
            <a:lstStyle/>
            <a:p>
              <a:pPr algn="ctr">
                <a:defRPr/>
              </a:pPr>
              <a:endParaRPr lang="en-US" sz="614" kern="0">
                <a:solidFill>
                  <a:sysClr val="window" lastClr="FFFFFF"/>
                </a:solidFill>
                <a:cs typeface="Calibri"/>
              </a:endParaRPr>
            </a:p>
          </p:txBody>
        </p:sp>
        <p:sp>
          <p:nvSpPr>
            <p:cNvPr id="16" name="Rectangle 15"/>
            <p:cNvSpPr/>
            <p:nvPr/>
          </p:nvSpPr>
          <p:spPr>
            <a:xfrm>
              <a:off x="11582401" y="9800535"/>
              <a:ext cx="469900" cy="48315"/>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grpSp>
          <p:nvGrpSpPr>
            <p:cNvPr id="17" name="Group 16"/>
            <p:cNvGrpSpPr/>
            <p:nvPr/>
          </p:nvGrpSpPr>
          <p:grpSpPr>
            <a:xfrm>
              <a:off x="11617174" y="9577397"/>
              <a:ext cx="404539" cy="193536"/>
              <a:chOff x="11617174" y="9577397"/>
              <a:chExt cx="404539" cy="147675"/>
            </a:xfrm>
            <a:grpFill/>
          </p:grpSpPr>
          <p:sp>
            <p:nvSpPr>
              <p:cNvPr id="18" name="Rectangle 17"/>
              <p:cNvSpPr/>
              <p:nvPr/>
            </p:nvSpPr>
            <p:spPr>
              <a:xfrm rot="5400000">
                <a:off x="11567322" y="9627249"/>
                <a:ext cx="145424" cy="45719"/>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sp>
            <p:nvSpPr>
              <p:cNvPr id="19" name="Rectangle 18"/>
              <p:cNvSpPr/>
              <p:nvPr/>
            </p:nvSpPr>
            <p:spPr>
              <a:xfrm rot="5400000">
                <a:off x="11657027" y="9627811"/>
                <a:ext cx="145424" cy="45719"/>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sp>
            <p:nvSpPr>
              <p:cNvPr id="20" name="Rectangle 19"/>
              <p:cNvSpPr/>
              <p:nvPr/>
            </p:nvSpPr>
            <p:spPr>
              <a:xfrm rot="5400000">
                <a:off x="11746732" y="9628374"/>
                <a:ext cx="145424" cy="45719"/>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sp>
            <p:nvSpPr>
              <p:cNvPr id="21" name="Rectangle 20"/>
              <p:cNvSpPr/>
              <p:nvPr/>
            </p:nvSpPr>
            <p:spPr>
              <a:xfrm rot="5400000">
                <a:off x="11836437" y="9628937"/>
                <a:ext cx="145424" cy="45719"/>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sp>
            <p:nvSpPr>
              <p:cNvPr id="22" name="Rectangle 21"/>
              <p:cNvSpPr/>
              <p:nvPr/>
            </p:nvSpPr>
            <p:spPr>
              <a:xfrm rot="5400000">
                <a:off x="11926142" y="9629500"/>
                <a:ext cx="145424" cy="45719"/>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grpSp>
      </p:grpSp>
      <p:sp>
        <p:nvSpPr>
          <p:cNvPr id="23" name="Rectangle 22"/>
          <p:cNvSpPr/>
          <p:nvPr/>
        </p:nvSpPr>
        <p:spPr>
          <a:xfrm>
            <a:off x="2823868" y="4016369"/>
            <a:ext cx="665711" cy="87458"/>
          </a:xfrm>
          <a:prstGeom prst="rect">
            <a:avLst/>
          </a:prstGeom>
          <a:noFill/>
          <a:ln w="9525" cap="flat" cmpd="sng" algn="ctr">
            <a:noFill/>
            <a:prstDash val="solid"/>
          </a:ln>
          <a:effectLst/>
        </p:spPr>
        <p:txBody>
          <a:bodyPr lIns="0" tIns="0" rIns="0" bIns="0" rtlCol="0" anchor="t" anchorCtr="0"/>
          <a:lstStyle/>
          <a:p>
            <a:pPr algn="ctr">
              <a:defRPr/>
            </a:pPr>
            <a:r>
              <a:rPr lang="en-US" sz="818" b="1" kern="0" dirty="0">
                <a:solidFill>
                  <a:prstClr val="white"/>
                </a:solidFill>
                <a:cs typeface="Calibri"/>
              </a:rPr>
              <a:t>Retail and </a:t>
            </a:r>
            <a:br>
              <a:rPr lang="en-US" sz="818" b="1" kern="0" dirty="0">
                <a:solidFill>
                  <a:prstClr val="white"/>
                </a:solidFill>
                <a:cs typeface="Calibri"/>
              </a:rPr>
            </a:br>
            <a:r>
              <a:rPr lang="en-US" sz="818" b="1" kern="0" dirty="0">
                <a:solidFill>
                  <a:prstClr val="white"/>
                </a:solidFill>
                <a:cs typeface="Calibri"/>
              </a:rPr>
              <a:t>Commercial Banks</a:t>
            </a:r>
          </a:p>
        </p:txBody>
      </p:sp>
      <p:sp>
        <p:nvSpPr>
          <p:cNvPr id="24" name="Rectangle 23"/>
          <p:cNvSpPr/>
          <p:nvPr/>
        </p:nvSpPr>
        <p:spPr>
          <a:xfrm>
            <a:off x="4367413" y="4656289"/>
            <a:ext cx="436920" cy="87458"/>
          </a:xfrm>
          <a:prstGeom prst="rect">
            <a:avLst/>
          </a:prstGeom>
          <a:noFill/>
          <a:ln w="9525" cap="flat" cmpd="sng" algn="ctr">
            <a:noFill/>
            <a:prstDash val="solid"/>
          </a:ln>
          <a:effectLst/>
        </p:spPr>
        <p:txBody>
          <a:bodyPr lIns="0" tIns="0" rIns="0" bIns="0" rtlCol="0" anchor="ctr"/>
          <a:lstStyle/>
          <a:p>
            <a:pPr algn="ctr">
              <a:defRPr/>
            </a:pPr>
            <a:r>
              <a:rPr lang="en-US" sz="818" b="1" kern="0" dirty="0">
                <a:solidFill>
                  <a:prstClr val="white"/>
                </a:solidFill>
                <a:cs typeface="Calibri"/>
              </a:rPr>
              <a:t>Central Bank</a:t>
            </a:r>
          </a:p>
        </p:txBody>
      </p:sp>
      <p:cxnSp>
        <p:nvCxnSpPr>
          <p:cNvPr id="25" name="Straight Arrow Connector 24"/>
          <p:cNvCxnSpPr>
            <a:endCxn id="13" idx="2"/>
          </p:cNvCxnSpPr>
          <p:nvPr/>
        </p:nvCxnSpPr>
        <p:spPr>
          <a:xfrm>
            <a:off x="1298864" y="3000375"/>
            <a:ext cx="1598347" cy="687817"/>
          </a:xfrm>
          <a:prstGeom prst="straightConnector1">
            <a:avLst/>
          </a:prstGeom>
          <a:noFill/>
          <a:ln w="19050" cap="flat" cmpd="sng" algn="ctr">
            <a:solidFill>
              <a:sysClr val="window" lastClr="FFFFFF"/>
            </a:solidFill>
            <a:prstDash val="dot"/>
          </a:ln>
          <a:effectLst/>
        </p:spPr>
      </p:cxnSp>
      <p:cxnSp>
        <p:nvCxnSpPr>
          <p:cNvPr id="26" name="Straight Arrow Connector 25"/>
          <p:cNvCxnSpPr>
            <a:endCxn id="13" idx="2"/>
          </p:cNvCxnSpPr>
          <p:nvPr/>
        </p:nvCxnSpPr>
        <p:spPr>
          <a:xfrm flipV="1">
            <a:off x="1298864" y="3688192"/>
            <a:ext cx="1598347" cy="91501"/>
          </a:xfrm>
          <a:prstGeom prst="straightConnector1">
            <a:avLst/>
          </a:prstGeom>
          <a:noFill/>
          <a:ln w="19050" cap="flat" cmpd="sng" algn="ctr">
            <a:solidFill>
              <a:sysClr val="window" lastClr="FFFFFF"/>
            </a:solidFill>
            <a:prstDash val="dot"/>
          </a:ln>
          <a:effectLst/>
        </p:spPr>
      </p:cxnSp>
      <p:cxnSp>
        <p:nvCxnSpPr>
          <p:cNvPr id="27" name="Straight Arrow Connector 26"/>
          <p:cNvCxnSpPr>
            <a:stCxn id="13" idx="6"/>
            <a:endCxn id="47" idx="1"/>
          </p:cNvCxnSpPr>
          <p:nvPr/>
        </p:nvCxnSpPr>
        <p:spPr>
          <a:xfrm>
            <a:off x="3416236" y="3688192"/>
            <a:ext cx="687533" cy="184646"/>
          </a:xfrm>
          <a:prstGeom prst="straightConnector1">
            <a:avLst/>
          </a:prstGeom>
          <a:noFill/>
          <a:ln w="19050" cap="flat" cmpd="sng" algn="ctr">
            <a:solidFill>
              <a:sysClr val="window" lastClr="FFFFFF"/>
            </a:solidFill>
            <a:prstDash val="dot"/>
          </a:ln>
          <a:effectLst/>
        </p:spPr>
      </p:cxnSp>
      <p:cxnSp>
        <p:nvCxnSpPr>
          <p:cNvPr id="28" name="Straight Arrow Connector 27"/>
          <p:cNvCxnSpPr>
            <a:stCxn id="13" idx="6"/>
            <a:endCxn id="45" idx="1"/>
          </p:cNvCxnSpPr>
          <p:nvPr/>
        </p:nvCxnSpPr>
        <p:spPr>
          <a:xfrm flipV="1">
            <a:off x="3416236" y="3505831"/>
            <a:ext cx="687533" cy="182361"/>
          </a:xfrm>
          <a:prstGeom prst="straightConnector1">
            <a:avLst/>
          </a:prstGeom>
          <a:noFill/>
          <a:ln w="19050" cap="flat" cmpd="sng" algn="ctr">
            <a:solidFill>
              <a:sysClr val="window" lastClr="FFFFFF"/>
            </a:solidFill>
            <a:prstDash val="dot"/>
          </a:ln>
          <a:effectLst/>
        </p:spPr>
      </p:cxnSp>
      <p:cxnSp>
        <p:nvCxnSpPr>
          <p:cNvPr id="29" name="Straight Arrow Connector 28"/>
          <p:cNvCxnSpPr>
            <a:stCxn id="45" idx="3"/>
            <a:endCxn id="49" idx="2"/>
          </p:cNvCxnSpPr>
          <p:nvPr/>
        </p:nvCxnSpPr>
        <p:spPr>
          <a:xfrm>
            <a:off x="5067977" y="3505831"/>
            <a:ext cx="684016" cy="182361"/>
          </a:xfrm>
          <a:prstGeom prst="straightConnector1">
            <a:avLst/>
          </a:prstGeom>
          <a:noFill/>
          <a:ln w="19050" cap="flat" cmpd="sng" algn="ctr">
            <a:solidFill>
              <a:sysClr val="window" lastClr="FFFFFF"/>
            </a:solidFill>
            <a:prstDash val="dot"/>
          </a:ln>
          <a:effectLst/>
        </p:spPr>
      </p:cxnSp>
      <p:cxnSp>
        <p:nvCxnSpPr>
          <p:cNvPr id="30" name="Straight Arrow Connector 29"/>
          <p:cNvCxnSpPr>
            <a:stCxn id="47" idx="3"/>
            <a:endCxn id="49" idx="2"/>
          </p:cNvCxnSpPr>
          <p:nvPr/>
        </p:nvCxnSpPr>
        <p:spPr>
          <a:xfrm flipV="1">
            <a:off x="5067977" y="3688192"/>
            <a:ext cx="684016" cy="184646"/>
          </a:xfrm>
          <a:prstGeom prst="straightConnector1">
            <a:avLst/>
          </a:prstGeom>
          <a:noFill/>
          <a:ln w="19050" cap="flat" cmpd="sng" algn="ctr">
            <a:solidFill>
              <a:sysClr val="window" lastClr="FFFFFF"/>
            </a:solidFill>
            <a:prstDash val="dot"/>
          </a:ln>
          <a:effectLst/>
        </p:spPr>
      </p:cxnSp>
      <p:cxnSp>
        <p:nvCxnSpPr>
          <p:cNvPr id="31" name="Straight Arrow Connector 30"/>
          <p:cNvCxnSpPr>
            <a:stCxn id="7" idx="2"/>
            <a:endCxn id="49" idx="2"/>
          </p:cNvCxnSpPr>
          <p:nvPr/>
        </p:nvCxnSpPr>
        <p:spPr>
          <a:xfrm>
            <a:off x="4543848" y="2292490"/>
            <a:ext cx="1208145" cy="1395702"/>
          </a:xfrm>
          <a:prstGeom prst="straightConnector1">
            <a:avLst/>
          </a:prstGeom>
          <a:noFill/>
          <a:ln w="19050" cap="flat" cmpd="sng" algn="ctr">
            <a:solidFill>
              <a:srgbClr val="292112"/>
            </a:solidFill>
            <a:prstDash val="dot"/>
          </a:ln>
          <a:effectLst/>
        </p:spPr>
      </p:cxnSp>
      <p:cxnSp>
        <p:nvCxnSpPr>
          <p:cNvPr id="32" name="Straight Connector 31"/>
          <p:cNvCxnSpPr/>
          <p:nvPr/>
        </p:nvCxnSpPr>
        <p:spPr>
          <a:xfrm>
            <a:off x="1259898" y="584488"/>
            <a:ext cx="1013114" cy="623455"/>
          </a:xfrm>
          <a:prstGeom prst="line">
            <a:avLst/>
          </a:prstGeom>
          <a:noFill/>
          <a:ln w="19050" cap="flat" cmpd="sng" algn="ctr">
            <a:solidFill>
              <a:srgbClr val="292112"/>
            </a:solidFill>
            <a:prstDash val="dot"/>
          </a:ln>
          <a:effectLst/>
        </p:spPr>
      </p:cxnSp>
      <p:cxnSp>
        <p:nvCxnSpPr>
          <p:cNvPr id="33" name="Straight Connector 32"/>
          <p:cNvCxnSpPr/>
          <p:nvPr/>
        </p:nvCxnSpPr>
        <p:spPr>
          <a:xfrm flipV="1">
            <a:off x="1298864" y="1207943"/>
            <a:ext cx="974148" cy="194830"/>
          </a:xfrm>
          <a:prstGeom prst="line">
            <a:avLst/>
          </a:prstGeom>
          <a:noFill/>
          <a:ln w="19050" cap="flat" cmpd="sng" algn="ctr">
            <a:solidFill>
              <a:srgbClr val="292112"/>
            </a:solidFill>
            <a:prstDash val="dot"/>
          </a:ln>
          <a:effectLst/>
        </p:spPr>
      </p:cxnSp>
      <p:cxnSp>
        <p:nvCxnSpPr>
          <p:cNvPr id="34" name="Straight Connector 33"/>
          <p:cNvCxnSpPr/>
          <p:nvPr/>
        </p:nvCxnSpPr>
        <p:spPr>
          <a:xfrm flipV="1">
            <a:off x="1298864" y="1207944"/>
            <a:ext cx="974148" cy="974147"/>
          </a:xfrm>
          <a:prstGeom prst="line">
            <a:avLst/>
          </a:prstGeom>
          <a:noFill/>
          <a:ln w="19050" cap="flat" cmpd="sng" algn="ctr">
            <a:solidFill>
              <a:srgbClr val="292112"/>
            </a:solidFill>
            <a:prstDash val="dot"/>
          </a:ln>
          <a:effectLst/>
        </p:spPr>
      </p:cxnSp>
      <p:sp>
        <p:nvSpPr>
          <p:cNvPr id="35" name="Oval 34"/>
          <p:cNvSpPr/>
          <p:nvPr/>
        </p:nvSpPr>
        <p:spPr>
          <a:xfrm>
            <a:off x="4326361" y="4040598"/>
            <a:ext cx="519025" cy="518383"/>
          </a:xfrm>
          <a:prstGeom prst="ellipse">
            <a:avLst/>
          </a:prstGeom>
          <a:solidFill>
            <a:srgbClr val="DBEEF4"/>
          </a:solidFill>
          <a:ln w="9525" cap="flat" cmpd="sng" algn="ctr">
            <a:noFill/>
            <a:prstDash val="solid"/>
          </a:ln>
          <a:effectLst/>
        </p:spPr>
        <p:txBody>
          <a:bodyPr lIns="46759" tIns="46759" rIns="46759" bIns="23380" rtlCol="0" anchor="t" anchorCtr="0"/>
          <a:lstStyle/>
          <a:p>
            <a:pPr algn="ctr">
              <a:defRPr/>
            </a:pPr>
            <a:endParaRPr lang="en-US" sz="614" b="1" kern="0">
              <a:solidFill>
                <a:sysClr val="window" lastClr="FFFFFF"/>
              </a:solidFill>
              <a:cs typeface="Calibri"/>
            </a:endParaRPr>
          </a:p>
        </p:txBody>
      </p:sp>
      <p:grpSp>
        <p:nvGrpSpPr>
          <p:cNvPr id="36" name="Group 35"/>
          <p:cNvGrpSpPr/>
          <p:nvPr/>
        </p:nvGrpSpPr>
        <p:grpSpPr>
          <a:xfrm>
            <a:off x="4442805" y="4144492"/>
            <a:ext cx="286136" cy="277547"/>
            <a:chOff x="11582400" y="9452516"/>
            <a:chExt cx="469901" cy="396334"/>
          </a:xfrm>
          <a:solidFill>
            <a:srgbClr val="292112"/>
          </a:solidFill>
          <a:effectLst/>
        </p:grpSpPr>
        <p:sp>
          <p:nvSpPr>
            <p:cNvPr id="37" name="Isosceles Triangle 36"/>
            <p:cNvSpPr/>
            <p:nvPr/>
          </p:nvSpPr>
          <p:spPr>
            <a:xfrm>
              <a:off x="11582400" y="9452516"/>
              <a:ext cx="469900" cy="88921"/>
            </a:xfrm>
            <a:prstGeom prst="triangle">
              <a:avLst/>
            </a:prstGeom>
            <a:grpFill/>
            <a:ln w="9525" cap="flat" cmpd="sng" algn="ctr">
              <a:noFill/>
              <a:prstDash val="solid"/>
            </a:ln>
            <a:effectLst/>
          </p:spPr>
          <p:txBody>
            <a:bodyPr rtlCol="0" anchor="ctr"/>
            <a:lstStyle/>
            <a:p>
              <a:pPr algn="ctr">
                <a:defRPr/>
              </a:pPr>
              <a:endParaRPr lang="en-US" sz="614" kern="0">
                <a:solidFill>
                  <a:sysClr val="window" lastClr="FFFFFF"/>
                </a:solidFill>
                <a:cs typeface="Calibri"/>
              </a:endParaRPr>
            </a:p>
          </p:txBody>
        </p:sp>
        <p:sp>
          <p:nvSpPr>
            <p:cNvPr id="38" name="Rectangle 37"/>
            <p:cNvSpPr/>
            <p:nvPr/>
          </p:nvSpPr>
          <p:spPr>
            <a:xfrm>
              <a:off x="11582401" y="9800535"/>
              <a:ext cx="469900" cy="48315"/>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grpSp>
          <p:nvGrpSpPr>
            <p:cNvPr id="39" name="Group 38"/>
            <p:cNvGrpSpPr/>
            <p:nvPr/>
          </p:nvGrpSpPr>
          <p:grpSpPr>
            <a:xfrm>
              <a:off x="11617174" y="9577397"/>
              <a:ext cx="404539" cy="193536"/>
              <a:chOff x="11617174" y="9577397"/>
              <a:chExt cx="404539" cy="147675"/>
            </a:xfrm>
            <a:grpFill/>
          </p:grpSpPr>
          <p:sp>
            <p:nvSpPr>
              <p:cNvPr id="40" name="Rectangle 39"/>
              <p:cNvSpPr/>
              <p:nvPr/>
            </p:nvSpPr>
            <p:spPr>
              <a:xfrm rot="5400000">
                <a:off x="11567322" y="9627249"/>
                <a:ext cx="145424" cy="45719"/>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sp>
            <p:nvSpPr>
              <p:cNvPr id="41" name="Rectangle 40"/>
              <p:cNvSpPr/>
              <p:nvPr/>
            </p:nvSpPr>
            <p:spPr>
              <a:xfrm rot="5400000">
                <a:off x="11657027" y="9627811"/>
                <a:ext cx="145424" cy="45719"/>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sp>
            <p:nvSpPr>
              <p:cNvPr id="42" name="Rectangle 41"/>
              <p:cNvSpPr/>
              <p:nvPr/>
            </p:nvSpPr>
            <p:spPr>
              <a:xfrm rot="5400000">
                <a:off x="11746732" y="9628374"/>
                <a:ext cx="145424" cy="45719"/>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sp>
            <p:nvSpPr>
              <p:cNvPr id="43" name="Rectangle 42"/>
              <p:cNvSpPr/>
              <p:nvPr/>
            </p:nvSpPr>
            <p:spPr>
              <a:xfrm rot="5400000">
                <a:off x="11836437" y="9628937"/>
                <a:ext cx="145424" cy="45719"/>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sp>
            <p:nvSpPr>
              <p:cNvPr id="44" name="Rectangle 43"/>
              <p:cNvSpPr/>
              <p:nvPr/>
            </p:nvSpPr>
            <p:spPr>
              <a:xfrm rot="5400000">
                <a:off x="11926142" y="9629500"/>
                <a:ext cx="145424" cy="45719"/>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grpSp>
      </p:grpSp>
      <p:sp>
        <p:nvSpPr>
          <p:cNvPr id="45" name="Rectangle 44"/>
          <p:cNvSpPr/>
          <p:nvPr/>
        </p:nvSpPr>
        <p:spPr>
          <a:xfrm>
            <a:off x="4103769" y="3430383"/>
            <a:ext cx="964208" cy="150895"/>
          </a:xfrm>
          <a:prstGeom prst="rect">
            <a:avLst/>
          </a:prstGeom>
          <a:solidFill>
            <a:srgbClr val="DBEEF4"/>
          </a:solidFill>
          <a:ln w="12700" cap="flat" cmpd="sng" algn="ctr">
            <a:noFill/>
            <a:prstDash val="solid"/>
          </a:ln>
          <a:effectLst/>
        </p:spPr>
        <p:txBody>
          <a:bodyPr lIns="0" tIns="0" rIns="0" bIns="0" rtlCol="0" anchor="ctr" anchorCtr="1"/>
          <a:lstStyle/>
          <a:p>
            <a:pPr algn="ctr">
              <a:defRPr/>
            </a:pPr>
            <a:r>
              <a:rPr lang="en-US" sz="716" b="1" kern="0" dirty="0">
                <a:solidFill>
                  <a:srgbClr val="292112"/>
                </a:solidFill>
                <a:cs typeface="Calibri"/>
              </a:rPr>
              <a:t>Card Networks</a:t>
            </a:r>
          </a:p>
        </p:txBody>
      </p:sp>
      <p:sp>
        <p:nvSpPr>
          <p:cNvPr id="46" name="Rectangle 45"/>
          <p:cNvSpPr/>
          <p:nvPr/>
        </p:nvSpPr>
        <p:spPr>
          <a:xfrm>
            <a:off x="4103769" y="3613887"/>
            <a:ext cx="964208" cy="150895"/>
          </a:xfrm>
          <a:prstGeom prst="rect">
            <a:avLst/>
          </a:prstGeom>
          <a:solidFill>
            <a:srgbClr val="DBEEF4"/>
          </a:solidFill>
          <a:ln w="12700" cap="flat" cmpd="sng" algn="ctr">
            <a:noFill/>
            <a:prstDash val="solid"/>
          </a:ln>
          <a:effectLst/>
        </p:spPr>
        <p:txBody>
          <a:bodyPr lIns="0" tIns="0" rIns="0" bIns="0" rtlCol="0" anchor="ctr" anchorCtr="1"/>
          <a:lstStyle/>
          <a:p>
            <a:pPr algn="ctr">
              <a:defRPr/>
            </a:pPr>
            <a:r>
              <a:rPr lang="en-US" sz="716" b="1" kern="0" dirty="0">
                <a:solidFill>
                  <a:srgbClr val="292112"/>
                </a:solidFill>
                <a:cs typeface="Calibri"/>
              </a:rPr>
              <a:t>ACH</a:t>
            </a:r>
          </a:p>
        </p:txBody>
      </p:sp>
      <p:sp>
        <p:nvSpPr>
          <p:cNvPr id="47" name="Rectangle 46"/>
          <p:cNvSpPr/>
          <p:nvPr/>
        </p:nvSpPr>
        <p:spPr>
          <a:xfrm>
            <a:off x="4103769" y="3797391"/>
            <a:ext cx="964208" cy="150895"/>
          </a:xfrm>
          <a:prstGeom prst="rect">
            <a:avLst/>
          </a:prstGeom>
          <a:solidFill>
            <a:srgbClr val="DBEEF4"/>
          </a:solidFill>
          <a:ln w="12700" cap="flat" cmpd="sng" algn="ctr">
            <a:noFill/>
            <a:prstDash val="solid"/>
          </a:ln>
          <a:effectLst/>
        </p:spPr>
        <p:txBody>
          <a:bodyPr lIns="0" tIns="0" rIns="0" bIns="0" rtlCol="0" anchor="ctr" anchorCtr="1"/>
          <a:lstStyle/>
          <a:p>
            <a:pPr algn="ctr">
              <a:defRPr/>
            </a:pPr>
            <a:r>
              <a:rPr lang="en-US" sz="716" b="1" kern="0" dirty="0">
                <a:solidFill>
                  <a:srgbClr val="292112"/>
                </a:solidFill>
                <a:cs typeface="Calibri"/>
              </a:rPr>
              <a:t>RTGS</a:t>
            </a:r>
          </a:p>
        </p:txBody>
      </p:sp>
      <p:sp>
        <p:nvSpPr>
          <p:cNvPr id="48" name="Rectangle 47"/>
          <p:cNvSpPr/>
          <p:nvPr/>
        </p:nvSpPr>
        <p:spPr>
          <a:xfrm>
            <a:off x="5580649" y="4037577"/>
            <a:ext cx="861715" cy="207623"/>
          </a:xfrm>
          <a:prstGeom prst="rect">
            <a:avLst/>
          </a:prstGeom>
          <a:noFill/>
          <a:ln w="9525" cap="flat" cmpd="sng" algn="ctr">
            <a:noFill/>
            <a:prstDash val="solid"/>
          </a:ln>
          <a:effectLst/>
        </p:spPr>
        <p:txBody>
          <a:bodyPr lIns="0" tIns="0" rIns="0" bIns="0" rtlCol="0" anchor="t" anchorCtr="0"/>
          <a:lstStyle/>
          <a:p>
            <a:pPr algn="ctr">
              <a:defRPr/>
            </a:pPr>
            <a:r>
              <a:rPr lang="en-US" sz="818" b="1" kern="0" dirty="0">
                <a:solidFill>
                  <a:prstClr val="white"/>
                </a:solidFill>
                <a:cs typeface="Calibri"/>
              </a:rPr>
              <a:t>Retail, Commercial, and Settlement Banks</a:t>
            </a:r>
          </a:p>
        </p:txBody>
      </p:sp>
      <p:sp>
        <p:nvSpPr>
          <p:cNvPr id="49" name="Oval 48"/>
          <p:cNvSpPr/>
          <p:nvPr/>
        </p:nvSpPr>
        <p:spPr>
          <a:xfrm>
            <a:off x="5751994" y="3429000"/>
            <a:ext cx="519025" cy="518383"/>
          </a:xfrm>
          <a:prstGeom prst="ellipse">
            <a:avLst/>
          </a:prstGeom>
          <a:solidFill>
            <a:srgbClr val="DBEEF4"/>
          </a:solidFill>
          <a:ln w="9525" cap="flat" cmpd="sng" algn="ctr">
            <a:noFill/>
            <a:prstDash val="solid"/>
          </a:ln>
          <a:effectLst/>
        </p:spPr>
        <p:txBody>
          <a:bodyPr lIns="46759" tIns="46759" rIns="46759" bIns="23380" rtlCol="0" anchor="t" anchorCtr="0"/>
          <a:lstStyle/>
          <a:p>
            <a:pPr algn="ctr">
              <a:defRPr/>
            </a:pPr>
            <a:endParaRPr lang="en-US" sz="614" b="1" kern="0">
              <a:solidFill>
                <a:sysClr val="window" lastClr="FFFFFF"/>
              </a:solidFill>
              <a:cs typeface="Calibri"/>
            </a:endParaRPr>
          </a:p>
        </p:txBody>
      </p:sp>
      <p:grpSp>
        <p:nvGrpSpPr>
          <p:cNvPr id="50" name="Group 49"/>
          <p:cNvGrpSpPr/>
          <p:nvPr/>
        </p:nvGrpSpPr>
        <p:grpSpPr>
          <a:xfrm>
            <a:off x="5867178" y="3532894"/>
            <a:ext cx="288656" cy="277547"/>
            <a:chOff x="11582400" y="9452516"/>
            <a:chExt cx="469901" cy="396334"/>
          </a:xfrm>
          <a:solidFill>
            <a:srgbClr val="292112"/>
          </a:solidFill>
        </p:grpSpPr>
        <p:sp>
          <p:nvSpPr>
            <p:cNvPr id="51" name="Isosceles Triangle 50"/>
            <p:cNvSpPr/>
            <p:nvPr/>
          </p:nvSpPr>
          <p:spPr>
            <a:xfrm>
              <a:off x="11582400" y="9452516"/>
              <a:ext cx="469900" cy="88921"/>
            </a:xfrm>
            <a:prstGeom prst="triangle">
              <a:avLst/>
            </a:prstGeom>
            <a:grpFill/>
            <a:ln w="9525" cap="flat" cmpd="sng" algn="ctr">
              <a:noFill/>
              <a:prstDash val="solid"/>
            </a:ln>
            <a:effectLst/>
          </p:spPr>
          <p:txBody>
            <a:bodyPr rtlCol="0" anchor="ctr"/>
            <a:lstStyle/>
            <a:p>
              <a:pPr algn="ctr">
                <a:defRPr/>
              </a:pPr>
              <a:endParaRPr lang="en-US" sz="614" kern="0">
                <a:solidFill>
                  <a:sysClr val="window" lastClr="FFFFFF"/>
                </a:solidFill>
                <a:cs typeface="Calibri"/>
              </a:endParaRPr>
            </a:p>
          </p:txBody>
        </p:sp>
        <p:sp>
          <p:nvSpPr>
            <p:cNvPr id="52" name="Rectangle 51"/>
            <p:cNvSpPr/>
            <p:nvPr/>
          </p:nvSpPr>
          <p:spPr>
            <a:xfrm>
              <a:off x="11582401" y="9800535"/>
              <a:ext cx="469900" cy="48315"/>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grpSp>
          <p:nvGrpSpPr>
            <p:cNvPr id="53" name="Group 52"/>
            <p:cNvGrpSpPr/>
            <p:nvPr/>
          </p:nvGrpSpPr>
          <p:grpSpPr>
            <a:xfrm>
              <a:off x="11617174" y="9577397"/>
              <a:ext cx="404539" cy="193536"/>
              <a:chOff x="11617174" y="9577397"/>
              <a:chExt cx="404539" cy="147675"/>
            </a:xfrm>
            <a:grpFill/>
          </p:grpSpPr>
          <p:sp>
            <p:nvSpPr>
              <p:cNvPr id="54" name="Rectangle 53"/>
              <p:cNvSpPr/>
              <p:nvPr/>
            </p:nvSpPr>
            <p:spPr>
              <a:xfrm rot="5400000">
                <a:off x="11567322" y="9627249"/>
                <a:ext cx="145424" cy="45719"/>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sp>
            <p:nvSpPr>
              <p:cNvPr id="55" name="Rectangle 54"/>
              <p:cNvSpPr/>
              <p:nvPr/>
            </p:nvSpPr>
            <p:spPr>
              <a:xfrm rot="5400000">
                <a:off x="11657027" y="9627811"/>
                <a:ext cx="145424" cy="45719"/>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sp>
            <p:nvSpPr>
              <p:cNvPr id="56" name="Rectangle 55"/>
              <p:cNvSpPr/>
              <p:nvPr/>
            </p:nvSpPr>
            <p:spPr>
              <a:xfrm rot="5400000">
                <a:off x="11746732" y="9628374"/>
                <a:ext cx="145424" cy="45719"/>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sp>
            <p:nvSpPr>
              <p:cNvPr id="57" name="Rectangle 56"/>
              <p:cNvSpPr/>
              <p:nvPr/>
            </p:nvSpPr>
            <p:spPr>
              <a:xfrm rot="5400000">
                <a:off x="11836437" y="9628937"/>
                <a:ext cx="145424" cy="45719"/>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sp>
            <p:nvSpPr>
              <p:cNvPr id="58" name="Rectangle 57"/>
              <p:cNvSpPr/>
              <p:nvPr/>
            </p:nvSpPr>
            <p:spPr>
              <a:xfrm rot="5400000">
                <a:off x="11926142" y="9629500"/>
                <a:ext cx="145424" cy="45719"/>
              </a:xfrm>
              <a:prstGeom prst="rect">
                <a:avLst/>
              </a:prstGeom>
              <a:grpFill/>
              <a:ln w="9525" cap="flat" cmpd="sng" algn="ctr">
                <a:noFill/>
                <a:prstDash val="solid"/>
              </a:ln>
              <a:effectLst/>
            </p:spPr>
            <p:txBody>
              <a:bodyPr lIns="0" tIns="0" rIns="0" bIns="0" rtlCol="0" anchor="ctr"/>
              <a:lstStyle/>
              <a:p>
                <a:pPr algn="ctr">
                  <a:defRPr/>
                </a:pPr>
                <a:endParaRPr lang="en-US" sz="614" kern="0" dirty="0">
                  <a:solidFill>
                    <a:sysClr val="windowText" lastClr="000000"/>
                  </a:solidFill>
                  <a:cs typeface="Calibri"/>
                </a:endParaRPr>
              </a:p>
            </p:txBody>
          </p:sp>
        </p:grpSp>
      </p:grpSp>
      <p:sp>
        <p:nvSpPr>
          <p:cNvPr id="59" name="TextBox 58">
            <a:hlinkClick r:id="" action="ppaction://noaction"/>
          </p:cNvPr>
          <p:cNvSpPr txBox="1"/>
          <p:nvPr/>
        </p:nvSpPr>
        <p:spPr>
          <a:xfrm>
            <a:off x="2550648" y="369399"/>
            <a:ext cx="4042705" cy="283283"/>
          </a:xfrm>
          <a:prstGeom prst="rect">
            <a:avLst/>
          </a:prstGeom>
          <a:noFill/>
        </p:spPr>
        <p:txBody>
          <a:bodyPr wrap="square" lIns="0" tIns="0" rIns="0" bIns="0" rtlCol="0">
            <a:spAutoFit/>
          </a:bodyPr>
          <a:lstStyle/>
          <a:p>
            <a:pPr algn="ctr" defTabSz="748090">
              <a:spcAft>
                <a:spcPts val="614"/>
              </a:spcAft>
            </a:pPr>
            <a:r>
              <a:rPr lang="en-US" sz="1841" dirty="0">
                <a:solidFill>
                  <a:srgbClr val="473823"/>
                </a:solidFill>
                <a:cs typeface="Calibri"/>
              </a:rPr>
              <a:t>DFS System Reference Model</a:t>
            </a:r>
          </a:p>
        </p:txBody>
      </p:sp>
      <p:cxnSp>
        <p:nvCxnSpPr>
          <p:cNvPr id="60" name="Straight Connector 59"/>
          <p:cNvCxnSpPr/>
          <p:nvPr/>
        </p:nvCxnSpPr>
        <p:spPr>
          <a:xfrm flipV="1">
            <a:off x="3524403" y="1182801"/>
            <a:ext cx="424142" cy="3284"/>
          </a:xfrm>
          <a:prstGeom prst="line">
            <a:avLst/>
          </a:prstGeom>
          <a:noFill/>
          <a:ln w="19050" cap="flat" cmpd="sng" algn="ctr">
            <a:solidFill>
              <a:sysClr val="windowText" lastClr="000000"/>
            </a:solidFill>
            <a:prstDash val="dot"/>
          </a:ln>
          <a:effectLst/>
        </p:spPr>
      </p:cxnSp>
      <p:cxnSp>
        <p:nvCxnSpPr>
          <p:cNvPr id="61" name="Straight Connector 60"/>
          <p:cNvCxnSpPr/>
          <p:nvPr/>
        </p:nvCxnSpPr>
        <p:spPr>
          <a:xfrm>
            <a:off x="5175968" y="1186085"/>
            <a:ext cx="468002" cy="0"/>
          </a:xfrm>
          <a:prstGeom prst="line">
            <a:avLst/>
          </a:prstGeom>
          <a:noFill/>
          <a:ln w="19050" cap="flat" cmpd="sng" algn="ctr">
            <a:solidFill>
              <a:srgbClr val="292112"/>
            </a:solidFill>
            <a:prstDash val="dot"/>
          </a:ln>
          <a:effectLst/>
        </p:spPr>
      </p:cxnSp>
      <p:cxnSp>
        <p:nvCxnSpPr>
          <p:cNvPr id="62" name="Straight Arrow Connector 61"/>
          <p:cNvCxnSpPr>
            <a:endCxn id="13" idx="2"/>
          </p:cNvCxnSpPr>
          <p:nvPr/>
        </p:nvCxnSpPr>
        <p:spPr>
          <a:xfrm flipV="1">
            <a:off x="1298864" y="3688192"/>
            <a:ext cx="1598347" cy="909785"/>
          </a:xfrm>
          <a:prstGeom prst="straightConnector1">
            <a:avLst/>
          </a:prstGeom>
          <a:noFill/>
          <a:ln w="19050" cap="flat" cmpd="sng" algn="ctr">
            <a:solidFill>
              <a:sysClr val="window" lastClr="FFFFFF"/>
            </a:solidFill>
            <a:prstDash val="dot"/>
          </a:ln>
          <a:effectLst/>
        </p:spPr>
      </p:cxnSp>
      <p:sp>
        <p:nvSpPr>
          <p:cNvPr id="63" name="Rectangle 62"/>
          <p:cNvSpPr/>
          <p:nvPr/>
        </p:nvSpPr>
        <p:spPr>
          <a:xfrm>
            <a:off x="3947884" y="1014847"/>
            <a:ext cx="1186783" cy="280555"/>
          </a:xfrm>
          <a:prstGeom prst="rect">
            <a:avLst/>
          </a:prstGeom>
          <a:noFill/>
          <a:ln w="12700" cap="flat" cmpd="sng" algn="ctr">
            <a:noFill/>
            <a:prstDash val="solid"/>
          </a:ln>
          <a:effectLst/>
        </p:spPr>
        <p:txBody>
          <a:bodyPr lIns="0" tIns="62854" rIns="0" bIns="62854" rtlCol="0" anchor="ctr" anchorCtr="0"/>
          <a:lstStyle/>
          <a:p>
            <a:pPr algn="ctr" defTabSz="748090"/>
            <a:r>
              <a:rPr lang="en-US" sz="818" b="1" dirty="0">
                <a:solidFill>
                  <a:srgbClr val="473823"/>
                </a:solidFill>
                <a:cs typeface="Calibri"/>
              </a:rPr>
              <a:t>National Digital Financial</a:t>
            </a:r>
            <a:br>
              <a:rPr lang="en-US" sz="818" b="1" dirty="0">
                <a:solidFill>
                  <a:srgbClr val="473823"/>
                </a:solidFill>
                <a:cs typeface="Calibri"/>
              </a:rPr>
            </a:br>
            <a:r>
              <a:rPr lang="en-US" sz="818" b="1" dirty="0">
                <a:solidFill>
                  <a:srgbClr val="473823"/>
                </a:solidFill>
                <a:cs typeface="Calibri"/>
              </a:rPr>
              <a:t>Services System</a:t>
            </a:r>
          </a:p>
        </p:txBody>
      </p:sp>
      <p:sp>
        <p:nvSpPr>
          <p:cNvPr id="64" name="Rectangle 63"/>
          <p:cNvSpPr/>
          <p:nvPr/>
        </p:nvSpPr>
        <p:spPr>
          <a:xfrm>
            <a:off x="3981793" y="1341948"/>
            <a:ext cx="1118016" cy="271801"/>
          </a:xfrm>
          <a:prstGeom prst="rect">
            <a:avLst/>
          </a:prstGeom>
          <a:solidFill>
            <a:srgbClr val="292112"/>
          </a:solidFill>
          <a:ln w="12700" cap="flat" cmpd="sng" algn="ctr">
            <a:solidFill>
              <a:sysClr val="windowText" lastClr="000000"/>
            </a:solidFill>
            <a:prstDash val="solid"/>
          </a:ln>
          <a:effectLst/>
        </p:spPr>
        <p:txBody>
          <a:bodyPr lIns="0" tIns="0" rIns="0" bIns="0" rtlCol="0" anchor="ctr" anchorCtr="1"/>
          <a:lstStyle/>
          <a:p>
            <a:pPr algn="ctr">
              <a:defRPr/>
            </a:pPr>
            <a:r>
              <a:rPr lang="en-US" sz="716" b="1" kern="0" dirty="0">
                <a:solidFill>
                  <a:sysClr val="window" lastClr="FFFFFF"/>
                </a:solidFill>
                <a:cs typeface="Calibri"/>
              </a:rPr>
              <a:t>Interoperability Service </a:t>
            </a:r>
            <a:br>
              <a:rPr lang="en-US" sz="716" b="1" kern="0" dirty="0">
                <a:solidFill>
                  <a:sysClr val="window" lastClr="FFFFFF"/>
                </a:solidFill>
                <a:cs typeface="Calibri"/>
              </a:rPr>
            </a:br>
            <a:r>
              <a:rPr lang="en-US" sz="716" b="1" kern="0" dirty="0">
                <a:solidFill>
                  <a:sysClr val="window" lastClr="FFFFFF"/>
                </a:solidFill>
                <a:cs typeface="Calibri"/>
              </a:rPr>
              <a:t>for Transfers</a:t>
            </a:r>
          </a:p>
        </p:txBody>
      </p:sp>
      <p:sp>
        <p:nvSpPr>
          <p:cNvPr id="65" name="Rectangle 64"/>
          <p:cNvSpPr/>
          <p:nvPr/>
        </p:nvSpPr>
        <p:spPr>
          <a:xfrm>
            <a:off x="3981793" y="1654637"/>
            <a:ext cx="1118016" cy="271801"/>
          </a:xfrm>
          <a:prstGeom prst="rect">
            <a:avLst/>
          </a:prstGeom>
          <a:solidFill>
            <a:srgbClr val="292112"/>
          </a:solidFill>
          <a:ln w="12700" cap="flat" cmpd="sng" algn="ctr">
            <a:solidFill>
              <a:sysClr val="windowText" lastClr="000000"/>
            </a:solidFill>
            <a:prstDash val="solid"/>
          </a:ln>
          <a:effectLst/>
        </p:spPr>
        <p:txBody>
          <a:bodyPr lIns="0" tIns="0" rIns="0" bIns="0" rtlCol="0" anchor="ctr" anchorCtr="1"/>
          <a:lstStyle/>
          <a:p>
            <a:pPr algn="ctr">
              <a:defRPr/>
            </a:pPr>
            <a:r>
              <a:rPr lang="en-US" sz="716" b="1" kern="0" dirty="0">
                <a:solidFill>
                  <a:sysClr val="window" lastClr="FFFFFF"/>
                </a:solidFill>
                <a:cs typeface="Calibri"/>
              </a:rPr>
              <a:t>Fraud and Risk</a:t>
            </a:r>
          </a:p>
          <a:p>
            <a:pPr algn="ctr">
              <a:defRPr/>
            </a:pPr>
            <a:r>
              <a:rPr lang="en-US" sz="716" b="1" kern="0" dirty="0">
                <a:solidFill>
                  <a:sysClr val="window" lastClr="FFFFFF"/>
                </a:solidFill>
                <a:cs typeface="Calibri"/>
              </a:rPr>
              <a:t>Management Service</a:t>
            </a:r>
          </a:p>
        </p:txBody>
      </p:sp>
      <p:sp>
        <p:nvSpPr>
          <p:cNvPr id="66" name="Rectangle 65"/>
          <p:cNvSpPr/>
          <p:nvPr/>
        </p:nvSpPr>
        <p:spPr>
          <a:xfrm>
            <a:off x="3981793" y="1966365"/>
            <a:ext cx="1118016" cy="271801"/>
          </a:xfrm>
          <a:prstGeom prst="rect">
            <a:avLst/>
          </a:prstGeom>
          <a:solidFill>
            <a:srgbClr val="292112"/>
          </a:solidFill>
          <a:ln w="12700" cap="flat" cmpd="sng" algn="ctr">
            <a:solidFill>
              <a:sysClr val="windowText" lastClr="000000"/>
            </a:solidFill>
            <a:prstDash val="solid"/>
          </a:ln>
          <a:effectLst/>
        </p:spPr>
        <p:txBody>
          <a:bodyPr lIns="0" tIns="0" rIns="0" bIns="0" rtlCol="0" anchor="ctr" anchorCtr="1"/>
          <a:lstStyle/>
          <a:p>
            <a:pPr algn="ctr">
              <a:defRPr/>
            </a:pPr>
            <a:r>
              <a:rPr lang="en-US" sz="716" b="1" kern="0" dirty="0">
                <a:solidFill>
                  <a:sysClr val="window" lastClr="FFFFFF"/>
                </a:solidFill>
                <a:cs typeface="Calibri"/>
              </a:rPr>
              <a:t>Agent and Merchant </a:t>
            </a:r>
            <a:br>
              <a:rPr lang="en-US" sz="716" b="1" kern="0" dirty="0">
                <a:solidFill>
                  <a:sysClr val="window" lastClr="FFFFFF"/>
                </a:solidFill>
                <a:cs typeface="Calibri"/>
              </a:rPr>
            </a:br>
            <a:r>
              <a:rPr lang="en-US" sz="716" b="1" kern="0" dirty="0">
                <a:solidFill>
                  <a:sysClr val="window" lastClr="FFFFFF"/>
                </a:solidFill>
                <a:cs typeface="Calibri"/>
              </a:rPr>
              <a:t>Account Management</a:t>
            </a:r>
          </a:p>
        </p:txBody>
      </p:sp>
      <p:sp>
        <p:nvSpPr>
          <p:cNvPr id="67" name="Rectangle 66"/>
          <p:cNvSpPr/>
          <p:nvPr/>
        </p:nvSpPr>
        <p:spPr>
          <a:xfrm>
            <a:off x="2333137" y="1014847"/>
            <a:ext cx="1186783" cy="280555"/>
          </a:xfrm>
          <a:prstGeom prst="rect">
            <a:avLst/>
          </a:prstGeom>
          <a:noFill/>
          <a:ln w="12700" cap="flat" cmpd="sng" algn="ctr">
            <a:noFill/>
            <a:prstDash val="solid"/>
          </a:ln>
          <a:effectLst/>
        </p:spPr>
        <p:txBody>
          <a:bodyPr lIns="62854" tIns="62854" rIns="62854" bIns="62854" rtlCol="0" anchor="ctr" anchorCtr="0"/>
          <a:lstStyle/>
          <a:p>
            <a:pPr algn="ctr">
              <a:defRPr/>
            </a:pPr>
            <a:r>
              <a:rPr lang="en-US" sz="818" b="1" kern="0" dirty="0">
                <a:solidFill>
                  <a:srgbClr val="473823"/>
                </a:solidFill>
                <a:cs typeface="Calibri"/>
              </a:rPr>
              <a:t>Digital Financial </a:t>
            </a:r>
            <a:br>
              <a:rPr lang="en-US" sz="818" b="1" kern="0" dirty="0">
                <a:solidFill>
                  <a:srgbClr val="473823"/>
                </a:solidFill>
                <a:cs typeface="Calibri"/>
              </a:rPr>
            </a:br>
            <a:r>
              <a:rPr lang="en-US" sz="818" b="1" kern="0" dirty="0">
                <a:solidFill>
                  <a:srgbClr val="473823"/>
                </a:solidFill>
                <a:cs typeface="Calibri"/>
              </a:rPr>
              <a:t>Services Providers</a:t>
            </a:r>
          </a:p>
        </p:txBody>
      </p:sp>
      <p:sp>
        <p:nvSpPr>
          <p:cNvPr id="68" name="Rectangle 67"/>
          <p:cNvSpPr/>
          <p:nvPr/>
        </p:nvSpPr>
        <p:spPr>
          <a:xfrm>
            <a:off x="2367046" y="1341948"/>
            <a:ext cx="1118016" cy="271801"/>
          </a:xfrm>
          <a:prstGeom prst="rect">
            <a:avLst/>
          </a:prstGeom>
          <a:solidFill>
            <a:srgbClr val="292112"/>
          </a:solidFill>
          <a:ln w="12700" cap="flat" cmpd="sng" algn="ctr">
            <a:solidFill>
              <a:sysClr val="windowText" lastClr="000000"/>
            </a:solidFill>
            <a:prstDash val="solid"/>
          </a:ln>
          <a:effectLst/>
        </p:spPr>
        <p:txBody>
          <a:bodyPr lIns="0" tIns="0" rIns="0" bIns="0" rtlCol="0" anchor="ctr" anchorCtr="1"/>
          <a:lstStyle/>
          <a:p>
            <a:pPr algn="ctr">
              <a:defRPr/>
            </a:pPr>
            <a:r>
              <a:rPr lang="en-US" sz="716" b="1" kern="0" dirty="0">
                <a:solidFill>
                  <a:sysClr val="window" lastClr="FFFFFF"/>
                </a:solidFill>
                <a:cs typeface="Calibri"/>
              </a:rPr>
              <a:t>Account Opening </a:t>
            </a:r>
            <a:br>
              <a:rPr lang="en-US" sz="716" b="1" kern="0" dirty="0">
                <a:solidFill>
                  <a:sysClr val="window" lastClr="FFFFFF"/>
                </a:solidFill>
                <a:cs typeface="Calibri"/>
              </a:rPr>
            </a:br>
            <a:r>
              <a:rPr lang="en-US" sz="716" b="1" kern="0" dirty="0">
                <a:solidFill>
                  <a:sysClr val="window" lastClr="FFFFFF"/>
                </a:solidFill>
                <a:cs typeface="Calibri"/>
              </a:rPr>
              <a:t>Service</a:t>
            </a:r>
          </a:p>
        </p:txBody>
      </p:sp>
      <p:sp>
        <p:nvSpPr>
          <p:cNvPr id="69" name="Rectangle 68"/>
          <p:cNvSpPr/>
          <p:nvPr/>
        </p:nvSpPr>
        <p:spPr>
          <a:xfrm>
            <a:off x="2367046" y="1654637"/>
            <a:ext cx="1118016" cy="271801"/>
          </a:xfrm>
          <a:prstGeom prst="rect">
            <a:avLst/>
          </a:prstGeom>
          <a:solidFill>
            <a:srgbClr val="292112"/>
          </a:solidFill>
          <a:ln w="12700" cap="flat" cmpd="sng" algn="ctr">
            <a:solidFill>
              <a:sysClr val="windowText" lastClr="000000"/>
            </a:solidFill>
            <a:prstDash val="solid"/>
          </a:ln>
          <a:effectLst/>
        </p:spPr>
        <p:txBody>
          <a:bodyPr lIns="0" tIns="0" rIns="0" bIns="0" rtlCol="0" anchor="ctr" anchorCtr="1"/>
          <a:lstStyle/>
          <a:p>
            <a:pPr algn="ctr">
              <a:defRPr/>
            </a:pPr>
            <a:r>
              <a:rPr lang="en-US" sz="716" b="1" kern="0" dirty="0">
                <a:solidFill>
                  <a:sysClr val="window" lastClr="FFFFFF"/>
                </a:solidFill>
                <a:cs typeface="Calibri"/>
              </a:rPr>
              <a:t>Consumer Account </a:t>
            </a:r>
            <a:br>
              <a:rPr lang="en-US" sz="716" b="1" kern="0" dirty="0">
                <a:solidFill>
                  <a:sysClr val="window" lastClr="FFFFFF"/>
                </a:solidFill>
                <a:cs typeface="Calibri"/>
              </a:rPr>
            </a:br>
            <a:r>
              <a:rPr lang="en-US" sz="716" b="1" kern="0" dirty="0">
                <a:solidFill>
                  <a:sysClr val="window" lastClr="FFFFFF"/>
                </a:solidFill>
                <a:cs typeface="Calibri"/>
              </a:rPr>
              <a:t>Management</a:t>
            </a:r>
          </a:p>
        </p:txBody>
      </p:sp>
      <p:sp>
        <p:nvSpPr>
          <p:cNvPr id="70" name="Rectangle 69"/>
          <p:cNvSpPr/>
          <p:nvPr/>
        </p:nvSpPr>
        <p:spPr>
          <a:xfrm>
            <a:off x="5607736" y="1014847"/>
            <a:ext cx="1186783" cy="280555"/>
          </a:xfrm>
          <a:prstGeom prst="rect">
            <a:avLst/>
          </a:prstGeom>
          <a:noFill/>
          <a:ln w="12700" cap="flat" cmpd="sng" algn="ctr">
            <a:noFill/>
            <a:prstDash val="solid"/>
          </a:ln>
          <a:effectLst/>
        </p:spPr>
        <p:txBody>
          <a:bodyPr lIns="62854" tIns="62854" rIns="62854" bIns="62854" rtlCol="0" anchor="ctr" anchorCtr="0"/>
          <a:lstStyle/>
          <a:p>
            <a:pPr algn="ctr">
              <a:defRPr/>
            </a:pPr>
            <a:r>
              <a:rPr lang="en-US" sz="818" b="1" kern="0" dirty="0">
                <a:solidFill>
                  <a:srgbClr val="473823"/>
                </a:solidFill>
                <a:cs typeface="Calibri"/>
              </a:rPr>
              <a:t>Digital Financial </a:t>
            </a:r>
            <a:br>
              <a:rPr lang="en-US" sz="818" b="1" kern="0" dirty="0">
                <a:solidFill>
                  <a:srgbClr val="473823"/>
                </a:solidFill>
                <a:cs typeface="Calibri"/>
              </a:rPr>
            </a:br>
            <a:r>
              <a:rPr lang="en-US" sz="818" b="1" kern="0" dirty="0">
                <a:solidFill>
                  <a:srgbClr val="473823"/>
                </a:solidFill>
                <a:cs typeface="Calibri"/>
              </a:rPr>
              <a:t>Services Providers</a:t>
            </a:r>
          </a:p>
        </p:txBody>
      </p:sp>
      <p:sp>
        <p:nvSpPr>
          <p:cNvPr id="71" name="Rectangle 70"/>
          <p:cNvSpPr/>
          <p:nvPr/>
        </p:nvSpPr>
        <p:spPr>
          <a:xfrm>
            <a:off x="5641645" y="1341948"/>
            <a:ext cx="1118016" cy="271801"/>
          </a:xfrm>
          <a:prstGeom prst="rect">
            <a:avLst/>
          </a:prstGeom>
          <a:solidFill>
            <a:srgbClr val="292112"/>
          </a:solidFill>
          <a:ln w="12700" cap="flat" cmpd="sng" algn="ctr">
            <a:solidFill>
              <a:sysClr val="windowText" lastClr="000000"/>
            </a:solidFill>
            <a:prstDash val="solid"/>
          </a:ln>
          <a:effectLst/>
        </p:spPr>
        <p:txBody>
          <a:bodyPr lIns="0" tIns="0" rIns="0" bIns="0" rtlCol="0" anchor="ctr" anchorCtr="1"/>
          <a:lstStyle/>
          <a:p>
            <a:pPr algn="ctr">
              <a:defRPr/>
            </a:pPr>
            <a:r>
              <a:rPr lang="en-US" sz="716" b="1" kern="0" dirty="0">
                <a:solidFill>
                  <a:sysClr val="window" lastClr="FFFFFF"/>
                </a:solidFill>
                <a:cs typeface="Calibri"/>
              </a:rPr>
              <a:t>Account Opening </a:t>
            </a:r>
            <a:br>
              <a:rPr lang="en-US" sz="716" b="1" kern="0" dirty="0">
                <a:solidFill>
                  <a:sysClr val="window" lastClr="FFFFFF"/>
                </a:solidFill>
                <a:cs typeface="Calibri"/>
              </a:rPr>
            </a:br>
            <a:r>
              <a:rPr lang="en-US" sz="716" b="1" kern="0" dirty="0">
                <a:solidFill>
                  <a:sysClr val="window" lastClr="FFFFFF"/>
                </a:solidFill>
                <a:cs typeface="Calibri"/>
              </a:rPr>
              <a:t>Service</a:t>
            </a:r>
          </a:p>
        </p:txBody>
      </p:sp>
      <p:sp>
        <p:nvSpPr>
          <p:cNvPr id="72" name="Rectangle 71"/>
          <p:cNvSpPr/>
          <p:nvPr/>
        </p:nvSpPr>
        <p:spPr>
          <a:xfrm>
            <a:off x="5641645" y="1654637"/>
            <a:ext cx="1118016" cy="271801"/>
          </a:xfrm>
          <a:prstGeom prst="rect">
            <a:avLst/>
          </a:prstGeom>
          <a:solidFill>
            <a:srgbClr val="292112"/>
          </a:solidFill>
          <a:ln w="12700" cap="flat" cmpd="sng" algn="ctr">
            <a:solidFill>
              <a:sysClr val="windowText" lastClr="000000"/>
            </a:solidFill>
            <a:prstDash val="solid"/>
          </a:ln>
          <a:effectLst/>
        </p:spPr>
        <p:txBody>
          <a:bodyPr lIns="0" tIns="0" rIns="0" bIns="0" rtlCol="0" anchor="ctr" anchorCtr="1"/>
          <a:lstStyle/>
          <a:p>
            <a:pPr algn="ctr">
              <a:defRPr/>
            </a:pPr>
            <a:r>
              <a:rPr lang="en-US" sz="716" b="1" kern="0" dirty="0">
                <a:solidFill>
                  <a:sysClr val="window" lastClr="FFFFFF"/>
                </a:solidFill>
                <a:cs typeface="Calibri"/>
              </a:rPr>
              <a:t>Consumer Account </a:t>
            </a:r>
            <a:br>
              <a:rPr lang="en-US" sz="716" b="1" kern="0" dirty="0">
                <a:solidFill>
                  <a:sysClr val="window" lastClr="FFFFFF"/>
                </a:solidFill>
                <a:cs typeface="Calibri"/>
              </a:rPr>
            </a:br>
            <a:r>
              <a:rPr lang="en-US" sz="716" b="1" kern="0" dirty="0">
                <a:solidFill>
                  <a:sysClr val="window" lastClr="FFFFFF"/>
                </a:solidFill>
                <a:cs typeface="Calibri"/>
              </a:rPr>
              <a:t>Management</a:t>
            </a:r>
          </a:p>
        </p:txBody>
      </p:sp>
      <p:grpSp>
        <p:nvGrpSpPr>
          <p:cNvPr id="73" name="Group 72"/>
          <p:cNvGrpSpPr/>
          <p:nvPr/>
        </p:nvGrpSpPr>
        <p:grpSpPr>
          <a:xfrm>
            <a:off x="886307" y="986196"/>
            <a:ext cx="797438" cy="797437"/>
            <a:chOff x="652188" y="2636129"/>
            <a:chExt cx="1384702" cy="1384700"/>
          </a:xfrm>
        </p:grpSpPr>
        <p:sp>
          <p:nvSpPr>
            <p:cNvPr id="74" name="Oval 73"/>
            <p:cNvSpPr/>
            <p:nvPr/>
          </p:nvSpPr>
          <p:spPr>
            <a:xfrm>
              <a:off x="742918" y="2725578"/>
              <a:ext cx="1218492" cy="1218490"/>
            </a:xfrm>
            <a:prstGeom prst="ellipse">
              <a:avLst/>
            </a:prstGeom>
            <a:solidFill>
              <a:sysClr val="window" lastClr="FFFFFF"/>
            </a:solidFill>
            <a:ln w="9525" cap="flat" cmpd="sng" algn="ctr">
              <a:noFill/>
              <a:prstDash val="solid"/>
            </a:ln>
            <a:effectLst/>
          </p:spPr>
          <p:txBody>
            <a:bodyPr lIns="0" rIns="0" rtlCol="0" anchor="ctr"/>
            <a:lstStyle/>
            <a:p>
              <a:pPr algn="ctr">
                <a:defRPr/>
              </a:pPr>
              <a:endParaRPr lang="en-US" sz="716" b="1" kern="0" dirty="0">
                <a:solidFill>
                  <a:srgbClr val="000000"/>
                </a:solidFill>
                <a:cs typeface="Calibri"/>
              </a:endParaRPr>
            </a:p>
          </p:txBody>
        </p:sp>
        <p:sp>
          <p:nvSpPr>
            <p:cNvPr id="75" name="Oval 74"/>
            <p:cNvSpPr/>
            <p:nvPr/>
          </p:nvSpPr>
          <p:spPr>
            <a:xfrm>
              <a:off x="652188" y="2636129"/>
              <a:ext cx="1384702" cy="1384700"/>
            </a:xfrm>
            <a:prstGeom prst="ellipse">
              <a:avLst/>
            </a:prstGeom>
            <a:noFill/>
            <a:ln w="9525" cap="flat" cmpd="sng" algn="ctr">
              <a:noFill/>
              <a:prstDash val="solid"/>
            </a:ln>
            <a:effectLst/>
          </p:spPr>
          <p:txBody>
            <a:bodyPr lIns="0" rIns="0" rtlCol="0" anchor="ctr"/>
            <a:lstStyle/>
            <a:p>
              <a:pPr algn="ctr">
                <a:defRPr/>
              </a:pPr>
              <a:r>
                <a:rPr lang="en-US" sz="716" b="1" kern="0" dirty="0">
                  <a:solidFill>
                    <a:srgbClr val="000000"/>
                  </a:solidFill>
                  <a:cs typeface="Calibri"/>
                </a:rPr>
                <a:t>Agents</a:t>
              </a:r>
            </a:p>
          </p:txBody>
        </p:sp>
      </p:grpSp>
      <p:grpSp>
        <p:nvGrpSpPr>
          <p:cNvPr id="76" name="Group 75"/>
          <p:cNvGrpSpPr/>
          <p:nvPr/>
        </p:nvGrpSpPr>
        <p:grpSpPr>
          <a:xfrm>
            <a:off x="886307" y="194829"/>
            <a:ext cx="797438" cy="797437"/>
            <a:chOff x="652188" y="1295400"/>
            <a:chExt cx="1384702" cy="1384700"/>
          </a:xfrm>
        </p:grpSpPr>
        <p:sp>
          <p:nvSpPr>
            <p:cNvPr id="77" name="Oval 76"/>
            <p:cNvSpPr/>
            <p:nvPr/>
          </p:nvSpPr>
          <p:spPr>
            <a:xfrm>
              <a:off x="742918" y="1384849"/>
              <a:ext cx="1218492" cy="1218490"/>
            </a:xfrm>
            <a:prstGeom prst="ellipse">
              <a:avLst/>
            </a:prstGeom>
            <a:solidFill>
              <a:sysClr val="window" lastClr="FFFFFF"/>
            </a:solidFill>
            <a:ln w="9525" cap="flat" cmpd="sng" algn="ctr">
              <a:noFill/>
              <a:prstDash val="solid"/>
            </a:ln>
            <a:effectLst/>
          </p:spPr>
          <p:txBody>
            <a:bodyPr lIns="0" rIns="0" rtlCol="0" anchor="ctr"/>
            <a:lstStyle/>
            <a:p>
              <a:pPr algn="ctr">
                <a:defRPr/>
              </a:pPr>
              <a:endParaRPr lang="en-US" sz="716" b="1" kern="0" dirty="0">
                <a:solidFill>
                  <a:srgbClr val="000000"/>
                </a:solidFill>
                <a:cs typeface="Calibri"/>
              </a:endParaRPr>
            </a:p>
          </p:txBody>
        </p:sp>
        <p:sp>
          <p:nvSpPr>
            <p:cNvPr id="78" name="Oval 77"/>
            <p:cNvSpPr/>
            <p:nvPr/>
          </p:nvSpPr>
          <p:spPr>
            <a:xfrm>
              <a:off x="652188" y="1295400"/>
              <a:ext cx="1384702" cy="1384700"/>
            </a:xfrm>
            <a:prstGeom prst="ellipse">
              <a:avLst/>
            </a:prstGeom>
            <a:noFill/>
            <a:ln w="9525" cap="flat" cmpd="sng" algn="ctr">
              <a:noFill/>
              <a:prstDash val="solid"/>
            </a:ln>
            <a:effectLst/>
          </p:spPr>
          <p:txBody>
            <a:bodyPr lIns="0" rIns="0" rtlCol="0" anchor="ctr"/>
            <a:lstStyle/>
            <a:p>
              <a:pPr algn="ctr">
                <a:defRPr/>
              </a:pPr>
              <a:r>
                <a:rPr lang="en-US" sz="716" b="1" kern="0" dirty="0">
                  <a:solidFill>
                    <a:srgbClr val="000000"/>
                  </a:solidFill>
                  <a:cs typeface="Calibri"/>
                </a:rPr>
                <a:t>Lower Income Consumers</a:t>
              </a:r>
            </a:p>
          </p:txBody>
        </p:sp>
      </p:grpSp>
      <p:grpSp>
        <p:nvGrpSpPr>
          <p:cNvPr id="79" name="Group 78"/>
          <p:cNvGrpSpPr/>
          <p:nvPr/>
        </p:nvGrpSpPr>
        <p:grpSpPr>
          <a:xfrm>
            <a:off x="886307" y="1777563"/>
            <a:ext cx="797438" cy="797437"/>
            <a:chOff x="652188" y="4025704"/>
            <a:chExt cx="1384702" cy="1384700"/>
          </a:xfrm>
        </p:grpSpPr>
        <p:sp>
          <p:nvSpPr>
            <p:cNvPr id="80" name="Oval 79"/>
            <p:cNvSpPr/>
            <p:nvPr/>
          </p:nvSpPr>
          <p:spPr>
            <a:xfrm>
              <a:off x="742918" y="4066307"/>
              <a:ext cx="1218492" cy="1218490"/>
            </a:xfrm>
            <a:prstGeom prst="ellipse">
              <a:avLst/>
            </a:prstGeom>
            <a:solidFill>
              <a:sysClr val="window" lastClr="FFFFFF"/>
            </a:solidFill>
            <a:ln w="9525" cap="flat" cmpd="sng" algn="ctr">
              <a:noFill/>
              <a:prstDash val="solid"/>
            </a:ln>
            <a:effectLst/>
          </p:spPr>
          <p:txBody>
            <a:bodyPr lIns="0" rIns="0" rtlCol="0" anchor="ctr"/>
            <a:lstStyle/>
            <a:p>
              <a:pPr algn="ctr">
                <a:defRPr/>
              </a:pPr>
              <a:endParaRPr lang="en-US" sz="716" b="1" kern="0" dirty="0">
                <a:solidFill>
                  <a:srgbClr val="000000"/>
                </a:solidFill>
                <a:cs typeface="Calibri"/>
              </a:endParaRPr>
            </a:p>
          </p:txBody>
        </p:sp>
        <p:sp>
          <p:nvSpPr>
            <p:cNvPr id="81" name="Oval 80"/>
            <p:cNvSpPr/>
            <p:nvPr/>
          </p:nvSpPr>
          <p:spPr>
            <a:xfrm>
              <a:off x="652188" y="4025704"/>
              <a:ext cx="1384702" cy="1384700"/>
            </a:xfrm>
            <a:prstGeom prst="ellipse">
              <a:avLst/>
            </a:prstGeom>
            <a:noFill/>
            <a:ln w="9525" cap="flat" cmpd="sng" algn="ctr">
              <a:noFill/>
              <a:prstDash val="solid"/>
            </a:ln>
            <a:effectLst/>
          </p:spPr>
          <p:txBody>
            <a:bodyPr lIns="0" rIns="0" rtlCol="0" anchor="ctr"/>
            <a:lstStyle/>
            <a:p>
              <a:pPr algn="ctr">
                <a:defRPr/>
              </a:pPr>
              <a:r>
                <a:rPr lang="en-US" sz="716" b="1" kern="0" dirty="0">
                  <a:solidFill>
                    <a:srgbClr val="000000"/>
                  </a:solidFill>
                  <a:cs typeface="Calibri"/>
                </a:rPr>
                <a:t>Small Payees</a:t>
              </a:r>
            </a:p>
            <a:p>
              <a:pPr algn="ctr">
                <a:defRPr/>
              </a:pPr>
              <a:r>
                <a:rPr lang="en-US" sz="716" b="1" kern="0" dirty="0">
                  <a:solidFill>
                    <a:srgbClr val="000000"/>
                  </a:solidFill>
                  <a:cs typeface="Calibri"/>
                </a:rPr>
                <a:t>(Merchants</a:t>
              </a:r>
            </a:p>
            <a:p>
              <a:pPr algn="ctr">
                <a:defRPr/>
              </a:pPr>
              <a:r>
                <a:rPr lang="en-US" sz="716" b="1" kern="0" dirty="0">
                  <a:solidFill>
                    <a:srgbClr val="000000"/>
                  </a:solidFill>
                  <a:cs typeface="Calibri"/>
                </a:rPr>
                <a:t>Schools</a:t>
              </a:r>
            </a:p>
            <a:p>
              <a:pPr algn="ctr">
                <a:defRPr/>
              </a:pPr>
              <a:r>
                <a:rPr lang="en-US" sz="716" b="1" kern="0" dirty="0">
                  <a:solidFill>
                    <a:srgbClr val="000000"/>
                  </a:solidFill>
                  <a:cs typeface="Calibri"/>
                </a:rPr>
                <a:t>Clinics)</a:t>
              </a:r>
            </a:p>
          </p:txBody>
        </p:sp>
      </p:grpSp>
      <p:grpSp>
        <p:nvGrpSpPr>
          <p:cNvPr id="82" name="Group 81"/>
          <p:cNvGrpSpPr/>
          <p:nvPr/>
        </p:nvGrpSpPr>
        <p:grpSpPr>
          <a:xfrm>
            <a:off x="891229" y="3360154"/>
            <a:ext cx="797294" cy="797294"/>
            <a:chOff x="661798" y="6994608"/>
            <a:chExt cx="1384452" cy="1384452"/>
          </a:xfrm>
        </p:grpSpPr>
        <p:sp>
          <p:nvSpPr>
            <p:cNvPr id="83" name="Oval 82"/>
            <p:cNvSpPr/>
            <p:nvPr/>
          </p:nvSpPr>
          <p:spPr>
            <a:xfrm>
              <a:off x="752513" y="7084042"/>
              <a:ext cx="1218272" cy="1218272"/>
            </a:xfrm>
            <a:prstGeom prst="ellipse">
              <a:avLst/>
            </a:prstGeom>
            <a:solidFill>
              <a:sysClr val="window" lastClr="FFFFFF"/>
            </a:solidFill>
            <a:ln w="9525" cap="flat" cmpd="sng" algn="ctr">
              <a:noFill/>
              <a:prstDash val="solid"/>
            </a:ln>
            <a:effectLst/>
          </p:spPr>
          <p:txBody>
            <a:bodyPr lIns="0" tIns="0" rIns="0" bIns="0" rtlCol="0" anchor="ctr"/>
            <a:lstStyle/>
            <a:p>
              <a:pPr algn="ctr" defTabSz="748090"/>
              <a:endParaRPr lang="en-US" sz="716" b="1" dirty="0">
                <a:solidFill>
                  <a:srgbClr val="000000"/>
                </a:solidFill>
                <a:cs typeface="Calibri"/>
              </a:endParaRPr>
            </a:p>
          </p:txBody>
        </p:sp>
        <p:sp>
          <p:nvSpPr>
            <p:cNvPr id="84" name="Oval 83"/>
            <p:cNvSpPr/>
            <p:nvPr/>
          </p:nvSpPr>
          <p:spPr>
            <a:xfrm>
              <a:off x="661798" y="6994608"/>
              <a:ext cx="1384452" cy="1384452"/>
            </a:xfrm>
            <a:prstGeom prst="ellipse">
              <a:avLst/>
            </a:prstGeom>
            <a:noFill/>
            <a:ln w="9525" cap="flat" cmpd="sng" algn="ctr">
              <a:noFill/>
              <a:prstDash val="solid"/>
            </a:ln>
            <a:effectLst/>
          </p:spPr>
          <p:txBody>
            <a:bodyPr lIns="0" tIns="0" rIns="0" bIns="0" rtlCol="0" anchor="ctr"/>
            <a:lstStyle/>
            <a:p>
              <a:pPr algn="ctr" defTabSz="748090"/>
              <a:r>
                <a:rPr lang="en-US" sz="716" b="1" dirty="0">
                  <a:solidFill>
                    <a:srgbClr val="000000"/>
                  </a:solidFill>
                  <a:cs typeface="Calibri"/>
                </a:rPr>
                <a:t>Large Payees</a:t>
              </a:r>
            </a:p>
            <a:p>
              <a:pPr algn="ctr" defTabSz="748090"/>
              <a:r>
                <a:rPr lang="en-US" sz="716" b="1" dirty="0">
                  <a:solidFill>
                    <a:srgbClr val="000000"/>
                  </a:solidFill>
                  <a:cs typeface="Calibri"/>
                </a:rPr>
                <a:t>(Merchants</a:t>
              </a:r>
            </a:p>
            <a:p>
              <a:pPr algn="ctr" defTabSz="748090"/>
              <a:r>
                <a:rPr lang="en-US" sz="716" b="1" dirty="0">
                  <a:solidFill>
                    <a:srgbClr val="000000"/>
                  </a:solidFill>
                  <a:cs typeface="Calibri"/>
                </a:rPr>
                <a:t>Utilities Hospitals)</a:t>
              </a:r>
            </a:p>
          </p:txBody>
        </p:sp>
      </p:grpSp>
      <p:grpSp>
        <p:nvGrpSpPr>
          <p:cNvPr id="85" name="Group 84"/>
          <p:cNvGrpSpPr/>
          <p:nvPr/>
        </p:nvGrpSpPr>
        <p:grpSpPr>
          <a:xfrm>
            <a:off x="891229" y="2568930"/>
            <a:ext cx="797294" cy="797294"/>
            <a:chOff x="661798" y="5620451"/>
            <a:chExt cx="1384452" cy="1384452"/>
          </a:xfrm>
        </p:grpSpPr>
        <p:sp>
          <p:nvSpPr>
            <p:cNvPr id="86" name="Oval 85"/>
            <p:cNvSpPr/>
            <p:nvPr/>
          </p:nvSpPr>
          <p:spPr>
            <a:xfrm>
              <a:off x="752513" y="5709885"/>
              <a:ext cx="1218272" cy="1218272"/>
            </a:xfrm>
            <a:prstGeom prst="ellipse">
              <a:avLst/>
            </a:prstGeom>
            <a:solidFill>
              <a:sysClr val="window" lastClr="FFFFFF"/>
            </a:solidFill>
            <a:ln w="9525" cap="flat" cmpd="sng" algn="ctr">
              <a:noFill/>
              <a:prstDash val="solid"/>
            </a:ln>
            <a:effectLst/>
          </p:spPr>
          <p:txBody>
            <a:bodyPr lIns="0" tIns="0" rIns="0" bIns="0" rtlCol="0" anchor="ctr"/>
            <a:lstStyle/>
            <a:p>
              <a:pPr algn="ctr" defTabSz="748090"/>
              <a:endParaRPr lang="en-US" sz="716" b="1" dirty="0">
                <a:solidFill>
                  <a:srgbClr val="000000"/>
                </a:solidFill>
                <a:cs typeface="Calibri"/>
              </a:endParaRPr>
            </a:p>
          </p:txBody>
        </p:sp>
        <p:sp>
          <p:nvSpPr>
            <p:cNvPr id="87" name="Oval 86"/>
            <p:cNvSpPr/>
            <p:nvPr/>
          </p:nvSpPr>
          <p:spPr>
            <a:xfrm>
              <a:off x="661798" y="5620451"/>
              <a:ext cx="1384452" cy="1384452"/>
            </a:xfrm>
            <a:prstGeom prst="ellipse">
              <a:avLst/>
            </a:prstGeom>
            <a:noFill/>
            <a:ln w="9525" cap="flat" cmpd="sng" algn="ctr">
              <a:noFill/>
              <a:prstDash val="solid"/>
            </a:ln>
            <a:effectLst/>
          </p:spPr>
          <p:txBody>
            <a:bodyPr lIns="0" tIns="0" rIns="0" bIns="0" rtlCol="0" anchor="ctr"/>
            <a:lstStyle/>
            <a:p>
              <a:pPr algn="ctr" defTabSz="748090"/>
              <a:r>
                <a:rPr lang="en-US" sz="716" b="1" dirty="0">
                  <a:solidFill>
                    <a:srgbClr val="000000"/>
                  </a:solidFill>
                  <a:cs typeface="Calibri"/>
                </a:rPr>
                <a:t>Higher Income</a:t>
              </a:r>
              <a:br>
                <a:rPr lang="en-US" sz="716" b="1" dirty="0">
                  <a:solidFill>
                    <a:srgbClr val="000000"/>
                  </a:solidFill>
                  <a:cs typeface="Calibri"/>
                </a:rPr>
              </a:br>
              <a:r>
                <a:rPr lang="en-US" sz="716" b="1" dirty="0">
                  <a:solidFill>
                    <a:srgbClr val="000000"/>
                  </a:solidFill>
                  <a:cs typeface="Calibri"/>
                </a:rPr>
                <a:t>Consumers</a:t>
              </a:r>
            </a:p>
          </p:txBody>
        </p:sp>
      </p:grpSp>
      <p:grpSp>
        <p:nvGrpSpPr>
          <p:cNvPr id="88" name="Group 87"/>
          <p:cNvGrpSpPr/>
          <p:nvPr/>
        </p:nvGrpSpPr>
        <p:grpSpPr>
          <a:xfrm>
            <a:off x="891229" y="4151377"/>
            <a:ext cx="797294" cy="797294"/>
            <a:chOff x="661798" y="8368766"/>
            <a:chExt cx="1384452" cy="1384452"/>
          </a:xfrm>
        </p:grpSpPr>
        <p:sp>
          <p:nvSpPr>
            <p:cNvPr id="89" name="Oval 88"/>
            <p:cNvSpPr/>
            <p:nvPr/>
          </p:nvSpPr>
          <p:spPr>
            <a:xfrm>
              <a:off x="752513" y="8458200"/>
              <a:ext cx="1218272" cy="1218271"/>
            </a:xfrm>
            <a:prstGeom prst="ellipse">
              <a:avLst/>
            </a:prstGeom>
            <a:solidFill>
              <a:sysClr val="window" lastClr="FFFFFF"/>
            </a:solidFill>
            <a:ln w="9525" cap="flat" cmpd="sng" algn="ctr">
              <a:noFill/>
              <a:prstDash val="solid"/>
            </a:ln>
            <a:effectLst/>
          </p:spPr>
          <p:txBody>
            <a:bodyPr lIns="0" tIns="0" rIns="0" bIns="0" rtlCol="0" anchor="ctr"/>
            <a:lstStyle/>
            <a:p>
              <a:pPr algn="ctr" defTabSz="748090"/>
              <a:endParaRPr lang="en-US" sz="716" b="1" dirty="0">
                <a:solidFill>
                  <a:srgbClr val="000000"/>
                </a:solidFill>
                <a:cs typeface="Calibri"/>
              </a:endParaRPr>
            </a:p>
          </p:txBody>
        </p:sp>
        <p:sp>
          <p:nvSpPr>
            <p:cNvPr id="90" name="Oval 89"/>
            <p:cNvSpPr/>
            <p:nvPr/>
          </p:nvSpPr>
          <p:spPr>
            <a:xfrm>
              <a:off x="661798" y="8368766"/>
              <a:ext cx="1384452" cy="1384452"/>
            </a:xfrm>
            <a:prstGeom prst="ellipse">
              <a:avLst/>
            </a:prstGeom>
            <a:noFill/>
            <a:ln w="9525" cap="flat" cmpd="sng" algn="ctr">
              <a:noFill/>
              <a:prstDash val="solid"/>
            </a:ln>
            <a:effectLst/>
          </p:spPr>
          <p:txBody>
            <a:bodyPr lIns="0" tIns="0" rIns="0" bIns="0" rtlCol="0" anchor="ctr"/>
            <a:lstStyle/>
            <a:p>
              <a:pPr algn="ctr" defTabSz="748090"/>
              <a:r>
                <a:rPr lang="en-US" sz="716" b="1" dirty="0">
                  <a:solidFill>
                    <a:srgbClr val="000000"/>
                  </a:solidFill>
                  <a:cs typeface="Calibri"/>
                </a:rPr>
                <a:t>Large Payers</a:t>
              </a:r>
            </a:p>
            <a:p>
              <a:pPr algn="ctr" defTabSz="748090"/>
              <a:r>
                <a:rPr lang="en-US" sz="716" b="1" dirty="0">
                  <a:solidFill>
                    <a:srgbClr val="000000"/>
                  </a:solidFill>
                  <a:cs typeface="Calibri"/>
                </a:rPr>
                <a:t>(</a:t>
              </a:r>
              <a:r>
                <a:rPr lang="en-US" sz="716" b="1" dirty="0" smtClean="0">
                  <a:solidFill>
                    <a:srgbClr val="000000"/>
                  </a:solidFill>
                  <a:cs typeface="Calibri"/>
                </a:rPr>
                <a:t>Governments</a:t>
              </a:r>
              <a:r>
                <a:rPr lang="en-US" sz="716" b="1" dirty="0">
                  <a:solidFill>
                    <a:srgbClr val="000000"/>
                  </a:solidFill>
                  <a:cs typeface="Calibri"/>
                </a:rPr>
                <a:t/>
              </a:r>
              <a:br>
                <a:rPr lang="en-US" sz="716" b="1" dirty="0">
                  <a:solidFill>
                    <a:srgbClr val="000000"/>
                  </a:solidFill>
                  <a:cs typeface="Calibri"/>
                </a:rPr>
              </a:br>
              <a:r>
                <a:rPr lang="en-US" sz="716" b="1" dirty="0" smtClean="0">
                  <a:solidFill>
                    <a:srgbClr val="000000"/>
                  </a:solidFill>
                  <a:cs typeface="Calibri"/>
                </a:rPr>
                <a:t>Employers</a:t>
              </a:r>
              <a:endParaRPr lang="en-US" sz="716" b="1" dirty="0">
                <a:solidFill>
                  <a:srgbClr val="000000"/>
                </a:solidFill>
                <a:cs typeface="Calibri"/>
              </a:endParaRPr>
            </a:p>
            <a:p>
              <a:pPr algn="ctr" defTabSz="748090"/>
              <a:r>
                <a:rPr lang="en-US" sz="716" b="1" dirty="0">
                  <a:solidFill>
                    <a:srgbClr val="000000"/>
                  </a:solidFill>
                  <a:cs typeface="Calibri"/>
                </a:rPr>
                <a:t>NGOs)</a:t>
              </a:r>
            </a:p>
          </p:txBody>
        </p:sp>
      </p:grpSp>
      <p:cxnSp>
        <p:nvCxnSpPr>
          <p:cNvPr id="91" name="Straight Arrow Connector 90"/>
          <p:cNvCxnSpPr>
            <a:stCxn id="7" idx="2"/>
            <a:endCxn id="13" idx="6"/>
          </p:cNvCxnSpPr>
          <p:nvPr/>
        </p:nvCxnSpPr>
        <p:spPr>
          <a:xfrm flipH="1">
            <a:off x="3416236" y="2292490"/>
            <a:ext cx="1127612" cy="1395702"/>
          </a:xfrm>
          <a:prstGeom prst="straightConnector1">
            <a:avLst/>
          </a:prstGeom>
          <a:noFill/>
          <a:ln w="19050" cap="flat" cmpd="sng" algn="ctr">
            <a:solidFill>
              <a:srgbClr val="292112"/>
            </a:solidFill>
            <a:prstDash val="dot"/>
          </a:ln>
          <a:effectLst/>
        </p:spPr>
      </p:cxnSp>
      <p:grpSp>
        <p:nvGrpSpPr>
          <p:cNvPr id="92" name="Group 91"/>
          <p:cNvGrpSpPr/>
          <p:nvPr/>
        </p:nvGrpSpPr>
        <p:grpSpPr>
          <a:xfrm flipH="1">
            <a:off x="6247534" y="584488"/>
            <a:ext cx="1637313" cy="4013489"/>
            <a:chOff x="1447800" y="1295400"/>
            <a:chExt cx="3201856" cy="7848600"/>
          </a:xfrm>
        </p:grpSpPr>
        <p:cxnSp>
          <p:nvCxnSpPr>
            <p:cNvPr id="93" name="Straight Arrow Connector 92"/>
            <p:cNvCxnSpPr/>
            <p:nvPr/>
          </p:nvCxnSpPr>
          <p:spPr>
            <a:xfrm>
              <a:off x="1524000" y="6019800"/>
              <a:ext cx="3125656" cy="1345064"/>
            </a:xfrm>
            <a:prstGeom prst="straightConnector1">
              <a:avLst/>
            </a:prstGeom>
            <a:noFill/>
            <a:ln w="19050" cap="flat" cmpd="sng" algn="ctr">
              <a:solidFill>
                <a:sysClr val="window" lastClr="FFFFFF"/>
              </a:solidFill>
              <a:prstDash val="dot"/>
            </a:ln>
            <a:effectLst/>
          </p:spPr>
        </p:cxnSp>
        <p:cxnSp>
          <p:nvCxnSpPr>
            <p:cNvPr id="94" name="Straight Arrow Connector 93"/>
            <p:cNvCxnSpPr/>
            <p:nvPr/>
          </p:nvCxnSpPr>
          <p:spPr>
            <a:xfrm flipV="1">
              <a:off x="1524000" y="7364864"/>
              <a:ext cx="3125656" cy="178936"/>
            </a:xfrm>
            <a:prstGeom prst="straightConnector1">
              <a:avLst/>
            </a:prstGeom>
            <a:noFill/>
            <a:ln w="19050" cap="flat" cmpd="sng" algn="ctr">
              <a:solidFill>
                <a:sysClr val="window" lastClr="FFFFFF"/>
              </a:solidFill>
              <a:prstDash val="dot"/>
            </a:ln>
            <a:effectLst/>
          </p:spPr>
        </p:cxnSp>
        <p:cxnSp>
          <p:nvCxnSpPr>
            <p:cNvPr id="95" name="Straight Connector 94"/>
            <p:cNvCxnSpPr/>
            <p:nvPr/>
          </p:nvCxnSpPr>
          <p:spPr>
            <a:xfrm>
              <a:off x="1447800" y="1295400"/>
              <a:ext cx="1981200" cy="1219200"/>
            </a:xfrm>
            <a:prstGeom prst="line">
              <a:avLst/>
            </a:prstGeom>
            <a:noFill/>
            <a:ln w="19050" cap="flat" cmpd="sng" algn="ctr">
              <a:solidFill>
                <a:srgbClr val="292112"/>
              </a:solidFill>
              <a:prstDash val="dot"/>
            </a:ln>
            <a:effectLst/>
          </p:spPr>
        </p:cxnSp>
        <p:cxnSp>
          <p:nvCxnSpPr>
            <p:cNvPr id="96" name="Straight Connector 95"/>
            <p:cNvCxnSpPr/>
            <p:nvPr/>
          </p:nvCxnSpPr>
          <p:spPr>
            <a:xfrm flipV="1">
              <a:off x="1524000" y="2514600"/>
              <a:ext cx="1905000" cy="381000"/>
            </a:xfrm>
            <a:prstGeom prst="line">
              <a:avLst/>
            </a:prstGeom>
            <a:noFill/>
            <a:ln w="19050" cap="flat" cmpd="sng" algn="ctr">
              <a:solidFill>
                <a:srgbClr val="292112"/>
              </a:solidFill>
              <a:prstDash val="dot"/>
            </a:ln>
            <a:effectLst/>
          </p:spPr>
        </p:cxnSp>
        <p:cxnSp>
          <p:nvCxnSpPr>
            <p:cNvPr id="97" name="Straight Connector 96"/>
            <p:cNvCxnSpPr/>
            <p:nvPr/>
          </p:nvCxnSpPr>
          <p:spPr>
            <a:xfrm flipV="1">
              <a:off x="1524000" y="2514601"/>
              <a:ext cx="1905000" cy="1904999"/>
            </a:xfrm>
            <a:prstGeom prst="line">
              <a:avLst/>
            </a:prstGeom>
            <a:noFill/>
            <a:ln w="19050" cap="flat" cmpd="sng" algn="ctr">
              <a:solidFill>
                <a:srgbClr val="292112"/>
              </a:solidFill>
              <a:prstDash val="dot"/>
            </a:ln>
            <a:effectLst/>
          </p:spPr>
        </p:cxnSp>
        <p:cxnSp>
          <p:nvCxnSpPr>
            <p:cNvPr id="98" name="Straight Arrow Connector 97"/>
            <p:cNvCxnSpPr/>
            <p:nvPr/>
          </p:nvCxnSpPr>
          <p:spPr>
            <a:xfrm flipV="1">
              <a:off x="1524000" y="7364864"/>
              <a:ext cx="3125656" cy="1779136"/>
            </a:xfrm>
            <a:prstGeom prst="straightConnector1">
              <a:avLst/>
            </a:prstGeom>
            <a:noFill/>
            <a:ln w="19050" cap="flat" cmpd="sng" algn="ctr">
              <a:solidFill>
                <a:sysClr val="window" lastClr="FFFFFF"/>
              </a:solidFill>
              <a:prstDash val="dot"/>
            </a:ln>
            <a:effectLst/>
          </p:spPr>
        </p:cxnSp>
      </p:grpSp>
      <p:grpSp>
        <p:nvGrpSpPr>
          <p:cNvPr id="99" name="Group 98"/>
          <p:cNvGrpSpPr/>
          <p:nvPr/>
        </p:nvGrpSpPr>
        <p:grpSpPr>
          <a:xfrm>
            <a:off x="7455477" y="982953"/>
            <a:ext cx="797438" cy="797437"/>
            <a:chOff x="652188" y="2636129"/>
            <a:chExt cx="1384702" cy="1384700"/>
          </a:xfrm>
        </p:grpSpPr>
        <p:sp>
          <p:nvSpPr>
            <p:cNvPr id="100" name="Oval 99"/>
            <p:cNvSpPr/>
            <p:nvPr/>
          </p:nvSpPr>
          <p:spPr>
            <a:xfrm>
              <a:off x="742918" y="2725578"/>
              <a:ext cx="1218492" cy="1218490"/>
            </a:xfrm>
            <a:prstGeom prst="ellipse">
              <a:avLst/>
            </a:prstGeom>
            <a:solidFill>
              <a:sysClr val="window" lastClr="FFFFFF"/>
            </a:solidFill>
            <a:ln w="9525" cap="flat" cmpd="sng" algn="ctr">
              <a:noFill/>
              <a:prstDash val="solid"/>
            </a:ln>
            <a:effectLst/>
          </p:spPr>
          <p:txBody>
            <a:bodyPr lIns="0" rIns="0" rtlCol="0" anchor="ctr"/>
            <a:lstStyle/>
            <a:p>
              <a:pPr algn="ctr">
                <a:defRPr/>
              </a:pPr>
              <a:endParaRPr lang="en-US" sz="716" b="1" kern="0" dirty="0">
                <a:solidFill>
                  <a:srgbClr val="000000"/>
                </a:solidFill>
                <a:cs typeface="Calibri"/>
              </a:endParaRPr>
            </a:p>
          </p:txBody>
        </p:sp>
        <p:sp>
          <p:nvSpPr>
            <p:cNvPr id="101" name="Oval 100"/>
            <p:cNvSpPr/>
            <p:nvPr/>
          </p:nvSpPr>
          <p:spPr>
            <a:xfrm>
              <a:off x="652188" y="2636129"/>
              <a:ext cx="1384702" cy="1384700"/>
            </a:xfrm>
            <a:prstGeom prst="ellipse">
              <a:avLst/>
            </a:prstGeom>
            <a:noFill/>
            <a:ln w="9525" cap="flat" cmpd="sng" algn="ctr">
              <a:noFill/>
              <a:prstDash val="solid"/>
            </a:ln>
            <a:effectLst/>
          </p:spPr>
          <p:txBody>
            <a:bodyPr lIns="0" rIns="0" rtlCol="0" anchor="ctr"/>
            <a:lstStyle/>
            <a:p>
              <a:pPr algn="ctr">
                <a:defRPr/>
              </a:pPr>
              <a:r>
                <a:rPr lang="en-US" sz="716" b="1" kern="0" dirty="0">
                  <a:solidFill>
                    <a:srgbClr val="000000"/>
                  </a:solidFill>
                  <a:cs typeface="Calibri"/>
                </a:rPr>
                <a:t>Agents</a:t>
              </a:r>
            </a:p>
          </p:txBody>
        </p:sp>
      </p:grpSp>
      <p:grpSp>
        <p:nvGrpSpPr>
          <p:cNvPr id="102" name="Group 101"/>
          <p:cNvGrpSpPr/>
          <p:nvPr/>
        </p:nvGrpSpPr>
        <p:grpSpPr>
          <a:xfrm>
            <a:off x="7455477" y="191586"/>
            <a:ext cx="797438" cy="797437"/>
            <a:chOff x="652188" y="1295400"/>
            <a:chExt cx="1384702" cy="1384700"/>
          </a:xfrm>
        </p:grpSpPr>
        <p:sp>
          <p:nvSpPr>
            <p:cNvPr id="103" name="Oval 102"/>
            <p:cNvSpPr/>
            <p:nvPr/>
          </p:nvSpPr>
          <p:spPr>
            <a:xfrm>
              <a:off x="742918" y="1384849"/>
              <a:ext cx="1218492" cy="1218490"/>
            </a:xfrm>
            <a:prstGeom prst="ellipse">
              <a:avLst/>
            </a:prstGeom>
            <a:solidFill>
              <a:sysClr val="window" lastClr="FFFFFF"/>
            </a:solidFill>
            <a:ln w="9525" cap="flat" cmpd="sng" algn="ctr">
              <a:noFill/>
              <a:prstDash val="solid"/>
            </a:ln>
            <a:effectLst/>
          </p:spPr>
          <p:txBody>
            <a:bodyPr lIns="0" rIns="0" rtlCol="0" anchor="ctr"/>
            <a:lstStyle/>
            <a:p>
              <a:pPr algn="ctr">
                <a:defRPr/>
              </a:pPr>
              <a:endParaRPr lang="en-US" sz="716" b="1" kern="0" dirty="0">
                <a:solidFill>
                  <a:srgbClr val="000000"/>
                </a:solidFill>
                <a:cs typeface="Calibri"/>
              </a:endParaRPr>
            </a:p>
          </p:txBody>
        </p:sp>
        <p:sp>
          <p:nvSpPr>
            <p:cNvPr id="104" name="Oval 103"/>
            <p:cNvSpPr/>
            <p:nvPr/>
          </p:nvSpPr>
          <p:spPr>
            <a:xfrm>
              <a:off x="652188" y="1295400"/>
              <a:ext cx="1384702" cy="1384700"/>
            </a:xfrm>
            <a:prstGeom prst="ellipse">
              <a:avLst/>
            </a:prstGeom>
            <a:noFill/>
            <a:ln w="9525" cap="flat" cmpd="sng" algn="ctr">
              <a:noFill/>
              <a:prstDash val="solid"/>
            </a:ln>
            <a:effectLst/>
          </p:spPr>
          <p:txBody>
            <a:bodyPr lIns="0" rIns="0" rtlCol="0" anchor="ctr"/>
            <a:lstStyle/>
            <a:p>
              <a:pPr algn="ctr">
                <a:defRPr/>
              </a:pPr>
              <a:r>
                <a:rPr lang="en-US" sz="716" b="1" kern="0" dirty="0">
                  <a:solidFill>
                    <a:srgbClr val="000000"/>
                  </a:solidFill>
                  <a:cs typeface="Calibri"/>
                </a:rPr>
                <a:t>Lower Income Consumers</a:t>
              </a:r>
            </a:p>
          </p:txBody>
        </p:sp>
      </p:grpSp>
      <p:grpSp>
        <p:nvGrpSpPr>
          <p:cNvPr id="105" name="Group 104"/>
          <p:cNvGrpSpPr/>
          <p:nvPr/>
        </p:nvGrpSpPr>
        <p:grpSpPr>
          <a:xfrm>
            <a:off x="7455477" y="1774320"/>
            <a:ext cx="797438" cy="797437"/>
            <a:chOff x="652188" y="4025704"/>
            <a:chExt cx="1384702" cy="1384700"/>
          </a:xfrm>
        </p:grpSpPr>
        <p:sp>
          <p:nvSpPr>
            <p:cNvPr id="106" name="Oval 105"/>
            <p:cNvSpPr/>
            <p:nvPr/>
          </p:nvSpPr>
          <p:spPr>
            <a:xfrm>
              <a:off x="742918" y="4066307"/>
              <a:ext cx="1218492" cy="1218490"/>
            </a:xfrm>
            <a:prstGeom prst="ellipse">
              <a:avLst/>
            </a:prstGeom>
            <a:solidFill>
              <a:sysClr val="window" lastClr="FFFFFF"/>
            </a:solidFill>
            <a:ln w="9525" cap="flat" cmpd="sng" algn="ctr">
              <a:noFill/>
              <a:prstDash val="solid"/>
            </a:ln>
            <a:effectLst/>
          </p:spPr>
          <p:txBody>
            <a:bodyPr lIns="0" rIns="0" rtlCol="0" anchor="ctr"/>
            <a:lstStyle/>
            <a:p>
              <a:pPr algn="ctr">
                <a:defRPr/>
              </a:pPr>
              <a:endParaRPr lang="en-US" sz="716" b="1" kern="0" dirty="0">
                <a:solidFill>
                  <a:srgbClr val="000000"/>
                </a:solidFill>
                <a:cs typeface="Calibri"/>
              </a:endParaRPr>
            </a:p>
          </p:txBody>
        </p:sp>
        <p:sp>
          <p:nvSpPr>
            <p:cNvPr id="107" name="Oval 106"/>
            <p:cNvSpPr/>
            <p:nvPr/>
          </p:nvSpPr>
          <p:spPr>
            <a:xfrm>
              <a:off x="652188" y="4025704"/>
              <a:ext cx="1384702" cy="1384700"/>
            </a:xfrm>
            <a:prstGeom prst="ellipse">
              <a:avLst/>
            </a:prstGeom>
            <a:noFill/>
            <a:ln w="9525" cap="flat" cmpd="sng" algn="ctr">
              <a:noFill/>
              <a:prstDash val="solid"/>
            </a:ln>
            <a:effectLst/>
          </p:spPr>
          <p:txBody>
            <a:bodyPr lIns="0" rIns="0" rtlCol="0" anchor="ctr"/>
            <a:lstStyle/>
            <a:p>
              <a:pPr algn="ctr">
                <a:defRPr/>
              </a:pPr>
              <a:r>
                <a:rPr lang="en-US" sz="716" b="1" kern="0" dirty="0">
                  <a:solidFill>
                    <a:srgbClr val="000000"/>
                  </a:solidFill>
                  <a:cs typeface="Calibri"/>
                </a:rPr>
                <a:t>Small Payees</a:t>
              </a:r>
            </a:p>
            <a:p>
              <a:pPr algn="ctr">
                <a:defRPr/>
              </a:pPr>
              <a:r>
                <a:rPr lang="en-US" sz="716" b="1" kern="0" dirty="0">
                  <a:solidFill>
                    <a:srgbClr val="000000"/>
                  </a:solidFill>
                  <a:cs typeface="Calibri"/>
                </a:rPr>
                <a:t>(Merchants</a:t>
              </a:r>
            </a:p>
            <a:p>
              <a:pPr algn="ctr">
                <a:defRPr/>
              </a:pPr>
              <a:r>
                <a:rPr lang="en-US" sz="716" b="1" kern="0" dirty="0">
                  <a:solidFill>
                    <a:srgbClr val="000000"/>
                  </a:solidFill>
                  <a:cs typeface="Calibri"/>
                </a:rPr>
                <a:t>Schools</a:t>
              </a:r>
            </a:p>
            <a:p>
              <a:pPr algn="ctr">
                <a:defRPr/>
              </a:pPr>
              <a:r>
                <a:rPr lang="en-US" sz="716" b="1" kern="0" dirty="0">
                  <a:solidFill>
                    <a:srgbClr val="000000"/>
                  </a:solidFill>
                  <a:cs typeface="Calibri"/>
                </a:rPr>
                <a:t>Clinics)</a:t>
              </a:r>
            </a:p>
          </p:txBody>
        </p:sp>
      </p:grpSp>
      <p:grpSp>
        <p:nvGrpSpPr>
          <p:cNvPr id="108" name="Group 107"/>
          <p:cNvGrpSpPr/>
          <p:nvPr/>
        </p:nvGrpSpPr>
        <p:grpSpPr>
          <a:xfrm>
            <a:off x="7460399" y="3356910"/>
            <a:ext cx="797294" cy="797294"/>
            <a:chOff x="661798" y="6994608"/>
            <a:chExt cx="1384452" cy="1384452"/>
          </a:xfrm>
        </p:grpSpPr>
        <p:sp>
          <p:nvSpPr>
            <p:cNvPr id="109" name="Oval 108"/>
            <p:cNvSpPr/>
            <p:nvPr/>
          </p:nvSpPr>
          <p:spPr>
            <a:xfrm>
              <a:off x="752513" y="7084042"/>
              <a:ext cx="1218272" cy="1218272"/>
            </a:xfrm>
            <a:prstGeom prst="ellipse">
              <a:avLst/>
            </a:prstGeom>
            <a:solidFill>
              <a:sysClr val="window" lastClr="FFFFFF"/>
            </a:solidFill>
            <a:ln w="9525" cap="flat" cmpd="sng" algn="ctr">
              <a:noFill/>
              <a:prstDash val="solid"/>
            </a:ln>
            <a:effectLst/>
          </p:spPr>
          <p:txBody>
            <a:bodyPr lIns="0" tIns="0" rIns="0" bIns="0" rtlCol="0" anchor="ctr"/>
            <a:lstStyle/>
            <a:p>
              <a:pPr algn="ctr" defTabSz="748090"/>
              <a:endParaRPr lang="en-US" sz="716" b="1" dirty="0">
                <a:solidFill>
                  <a:srgbClr val="000000"/>
                </a:solidFill>
                <a:cs typeface="Calibri"/>
              </a:endParaRPr>
            </a:p>
          </p:txBody>
        </p:sp>
        <p:sp>
          <p:nvSpPr>
            <p:cNvPr id="110" name="Oval 109"/>
            <p:cNvSpPr/>
            <p:nvPr/>
          </p:nvSpPr>
          <p:spPr>
            <a:xfrm>
              <a:off x="661798" y="6994608"/>
              <a:ext cx="1384452" cy="1384452"/>
            </a:xfrm>
            <a:prstGeom prst="ellipse">
              <a:avLst/>
            </a:prstGeom>
            <a:noFill/>
            <a:ln w="9525" cap="flat" cmpd="sng" algn="ctr">
              <a:noFill/>
              <a:prstDash val="solid"/>
            </a:ln>
            <a:effectLst/>
          </p:spPr>
          <p:txBody>
            <a:bodyPr lIns="0" tIns="0" rIns="0" bIns="0" rtlCol="0" anchor="ctr"/>
            <a:lstStyle/>
            <a:p>
              <a:pPr algn="ctr" defTabSz="748090"/>
              <a:r>
                <a:rPr lang="en-US" sz="716" b="1" dirty="0">
                  <a:solidFill>
                    <a:srgbClr val="000000"/>
                  </a:solidFill>
                  <a:cs typeface="Calibri"/>
                </a:rPr>
                <a:t>Large Payees</a:t>
              </a:r>
            </a:p>
            <a:p>
              <a:pPr algn="ctr" defTabSz="748090"/>
              <a:r>
                <a:rPr lang="en-US" sz="716" b="1" dirty="0">
                  <a:solidFill>
                    <a:srgbClr val="000000"/>
                  </a:solidFill>
                  <a:cs typeface="Calibri"/>
                </a:rPr>
                <a:t>(Merchants</a:t>
              </a:r>
            </a:p>
            <a:p>
              <a:pPr algn="ctr" defTabSz="748090"/>
              <a:r>
                <a:rPr lang="en-US" sz="716" b="1" dirty="0">
                  <a:solidFill>
                    <a:srgbClr val="000000"/>
                  </a:solidFill>
                  <a:cs typeface="Calibri"/>
                </a:rPr>
                <a:t>Utilities Hospitals)</a:t>
              </a:r>
            </a:p>
          </p:txBody>
        </p:sp>
      </p:grpSp>
      <p:grpSp>
        <p:nvGrpSpPr>
          <p:cNvPr id="111" name="Group 110"/>
          <p:cNvGrpSpPr/>
          <p:nvPr/>
        </p:nvGrpSpPr>
        <p:grpSpPr>
          <a:xfrm>
            <a:off x="7460399" y="2565687"/>
            <a:ext cx="797294" cy="797294"/>
            <a:chOff x="661798" y="5620451"/>
            <a:chExt cx="1384452" cy="1384452"/>
          </a:xfrm>
        </p:grpSpPr>
        <p:sp>
          <p:nvSpPr>
            <p:cNvPr id="112" name="Oval 111"/>
            <p:cNvSpPr/>
            <p:nvPr/>
          </p:nvSpPr>
          <p:spPr>
            <a:xfrm>
              <a:off x="752513" y="5709885"/>
              <a:ext cx="1218272" cy="1218272"/>
            </a:xfrm>
            <a:prstGeom prst="ellipse">
              <a:avLst/>
            </a:prstGeom>
            <a:solidFill>
              <a:sysClr val="window" lastClr="FFFFFF"/>
            </a:solidFill>
            <a:ln w="9525" cap="flat" cmpd="sng" algn="ctr">
              <a:noFill/>
              <a:prstDash val="solid"/>
            </a:ln>
            <a:effectLst/>
          </p:spPr>
          <p:txBody>
            <a:bodyPr lIns="0" tIns="0" rIns="0" bIns="0" rtlCol="0" anchor="ctr"/>
            <a:lstStyle/>
            <a:p>
              <a:pPr algn="ctr" defTabSz="748090"/>
              <a:endParaRPr lang="en-US" sz="716" b="1" dirty="0">
                <a:solidFill>
                  <a:srgbClr val="000000"/>
                </a:solidFill>
                <a:cs typeface="Calibri"/>
              </a:endParaRPr>
            </a:p>
          </p:txBody>
        </p:sp>
        <p:sp>
          <p:nvSpPr>
            <p:cNvPr id="113" name="Oval 112"/>
            <p:cNvSpPr/>
            <p:nvPr/>
          </p:nvSpPr>
          <p:spPr>
            <a:xfrm>
              <a:off x="661798" y="5620451"/>
              <a:ext cx="1384452" cy="1384452"/>
            </a:xfrm>
            <a:prstGeom prst="ellipse">
              <a:avLst/>
            </a:prstGeom>
            <a:noFill/>
            <a:ln w="9525" cap="flat" cmpd="sng" algn="ctr">
              <a:noFill/>
              <a:prstDash val="solid"/>
            </a:ln>
            <a:effectLst/>
          </p:spPr>
          <p:txBody>
            <a:bodyPr lIns="0" tIns="0" rIns="0" bIns="0" rtlCol="0" anchor="ctr"/>
            <a:lstStyle/>
            <a:p>
              <a:pPr algn="ctr" defTabSz="748090"/>
              <a:r>
                <a:rPr lang="en-US" sz="716" b="1" dirty="0">
                  <a:solidFill>
                    <a:srgbClr val="000000"/>
                  </a:solidFill>
                  <a:cs typeface="Calibri"/>
                </a:rPr>
                <a:t>Higher Income</a:t>
              </a:r>
              <a:br>
                <a:rPr lang="en-US" sz="716" b="1" dirty="0">
                  <a:solidFill>
                    <a:srgbClr val="000000"/>
                  </a:solidFill>
                  <a:cs typeface="Calibri"/>
                </a:rPr>
              </a:br>
              <a:r>
                <a:rPr lang="en-US" sz="716" b="1" dirty="0">
                  <a:solidFill>
                    <a:srgbClr val="000000"/>
                  </a:solidFill>
                  <a:cs typeface="Calibri"/>
                </a:rPr>
                <a:t>Consumers</a:t>
              </a:r>
            </a:p>
          </p:txBody>
        </p:sp>
      </p:grpSp>
      <p:grpSp>
        <p:nvGrpSpPr>
          <p:cNvPr id="114" name="Group 113"/>
          <p:cNvGrpSpPr/>
          <p:nvPr/>
        </p:nvGrpSpPr>
        <p:grpSpPr>
          <a:xfrm>
            <a:off x="7460399" y="4148133"/>
            <a:ext cx="797294" cy="797294"/>
            <a:chOff x="661798" y="8368766"/>
            <a:chExt cx="1384452" cy="1384452"/>
          </a:xfrm>
        </p:grpSpPr>
        <p:sp>
          <p:nvSpPr>
            <p:cNvPr id="115" name="Oval 114"/>
            <p:cNvSpPr/>
            <p:nvPr/>
          </p:nvSpPr>
          <p:spPr>
            <a:xfrm>
              <a:off x="752513" y="8458200"/>
              <a:ext cx="1218272" cy="1218272"/>
            </a:xfrm>
            <a:prstGeom prst="ellipse">
              <a:avLst/>
            </a:prstGeom>
            <a:solidFill>
              <a:sysClr val="window" lastClr="FFFFFF"/>
            </a:solidFill>
            <a:ln w="9525" cap="flat" cmpd="sng" algn="ctr">
              <a:noFill/>
              <a:prstDash val="solid"/>
            </a:ln>
            <a:effectLst/>
          </p:spPr>
          <p:txBody>
            <a:bodyPr lIns="0" tIns="0" rIns="0" bIns="0" rtlCol="0" anchor="ctr"/>
            <a:lstStyle/>
            <a:p>
              <a:pPr algn="ctr" defTabSz="748090"/>
              <a:endParaRPr lang="en-US" sz="716" b="1" dirty="0">
                <a:solidFill>
                  <a:srgbClr val="000000"/>
                </a:solidFill>
                <a:cs typeface="Calibri"/>
              </a:endParaRPr>
            </a:p>
          </p:txBody>
        </p:sp>
        <p:sp>
          <p:nvSpPr>
            <p:cNvPr id="116" name="Oval 115"/>
            <p:cNvSpPr/>
            <p:nvPr/>
          </p:nvSpPr>
          <p:spPr>
            <a:xfrm>
              <a:off x="661798" y="8368766"/>
              <a:ext cx="1384452" cy="1384452"/>
            </a:xfrm>
            <a:prstGeom prst="ellipse">
              <a:avLst/>
            </a:prstGeom>
            <a:noFill/>
            <a:ln w="9525" cap="flat" cmpd="sng" algn="ctr">
              <a:noFill/>
              <a:prstDash val="solid"/>
            </a:ln>
            <a:effectLst/>
          </p:spPr>
          <p:txBody>
            <a:bodyPr lIns="0" tIns="0" rIns="0" bIns="0" rtlCol="0" anchor="ctr"/>
            <a:lstStyle/>
            <a:p>
              <a:pPr algn="ctr" defTabSz="748090"/>
              <a:r>
                <a:rPr lang="en-US" sz="716" b="1" dirty="0">
                  <a:solidFill>
                    <a:srgbClr val="000000"/>
                  </a:solidFill>
                  <a:cs typeface="Calibri"/>
                </a:rPr>
                <a:t>Large Payers</a:t>
              </a:r>
            </a:p>
            <a:p>
              <a:pPr algn="ctr" defTabSz="748090"/>
              <a:r>
                <a:rPr lang="en-US" sz="716" b="1" dirty="0">
                  <a:solidFill>
                    <a:srgbClr val="000000"/>
                  </a:solidFill>
                  <a:cs typeface="Calibri"/>
                </a:rPr>
                <a:t>(</a:t>
              </a:r>
              <a:r>
                <a:rPr lang="en-US" sz="716" b="1" dirty="0" smtClean="0">
                  <a:solidFill>
                    <a:srgbClr val="000000"/>
                  </a:solidFill>
                  <a:cs typeface="Calibri"/>
                </a:rPr>
                <a:t>Governments</a:t>
              </a:r>
              <a:r>
                <a:rPr lang="en-US" sz="716" b="1" dirty="0">
                  <a:solidFill>
                    <a:srgbClr val="000000"/>
                  </a:solidFill>
                  <a:cs typeface="Calibri"/>
                </a:rPr>
                <a:t/>
              </a:r>
              <a:br>
                <a:rPr lang="en-US" sz="716" b="1" dirty="0">
                  <a:solidFill>
                    <a:srgbClr val="000000"/>
                  </a:solidFill>
                  <a:cs typeface="Calibri"/>
                </a:rPr>
              </a:br>
              <a:r>
                <a:rPr lang="en-US" sz="716" b="1" dirty="0" smtClean="0">
                  <a:solidFill>
                    <a:srgbClr val="000000"/>
                  </a:solidFill>
                  <a:cs typeface="Calibri"/>
                </a:rPr>
                <a:t>Employers</a:t>
              </a:r>
              <a:endParaRPr lang="en-US" sz="716" b="1" dirty="0">
                <a:solidFill>
                  <a:srgbClr val="000000"/>
                </a:solidFill>
                <a:cs typeface="Calibri"/>
              </a:endParaRPr>
            </a:p>
            <a:p>
              <a:pPr algn="ctr" defTabSz="748090"/>
              <a:r>
                <a:rPr lang="en-US" sz="716" b="1" dirty="0">
                  <a:solidFill>
                    <a:srgbClr val="000000"/>
                  </a:solidFill>
                  <a:cs typeface="Calibri"/>
                </a:rPr>
                <a:t>NGOs)</a:t>
              </a:r>
            </a:p>
          </p:txBody>
        </p:sp>
      </p:grpSp>
    </p:spTree>
    <p:extLst>
      <p:ext uri="{BB962C8B-B14F-4D97-AF65-F5344CB8AC3E}">
        <p14:creationId xmlns:p14="http://schemas.microsoft.com/office/powerpoint/2010/main" val="415629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038153" y="754187"/>
            <a:ext cx="7658960" cy="4084976"/>
          </a:xfrm>
          <a:prstGeom prst="rect">
            <a:avLst/>
          </a:prstGeom>
          <a:solidFill>
            <a:srgbClr val="D8E5E3"/>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860" dirty="0">
              <a:solidFill>
                <a:schemeClr val="tx1"/>
              </a:solidFill>
              <a:latin typeface="Calibri"/>
              <a:cs typeface="Calibri"/>
            </a:endParaRPr>
          </a:p>
        </p:txBody>
      </p:sp>
      <p:sp>
        <p:nvSpPr>
          <p:cNvPr id="4" name="Rectangle 3"/>
          <p:cNvSpPr/>
          <p:nvPr/>
        </p:nvSpPr>
        <p:spPr bwMode="auto">
          <a:xfrm>
            <a:off x="3066136" y="3790311"/>
            <a:ext cx="5148069" cy="766786"/>
          </a:xfrm>
          <a:prstGeom prst="rect">
            <a:avLst/>
          </a:prstGeom>
          <a:solidFill>
            <a:schemeClr val="bg1"/>
          </a:solidFill>
          <a:ln w="9525">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113460" tIns="0" rIns="37819" bIns="37820" numCol="1" rtlCol="0" anchor="ctr" anchorCtr="0" compatLnSpc="1">
            <a:prstTxWarp prst="textNoShape">
              <a:avLst/>
            </a:prstTxWarp>
          </a:bodyPr>
          <a:lstStyle/>
          <a:p>
            <a:pPr defTabSz="756091">
              <a:spcAft>
                <a:spcPts val="124"/>
              </a:spcAft>
            </a:pPr>
            <a:r>
              <a:rPr lang="en-US" sz="1100" b="1" dirty="0">
                <a:solidFill>
                  <a:srgbClr val="629999"/>
                </a:solidFill>
                <a:cs typeface="Calibri"/>
              </a:rPr>
              <a:t>Regulatory and Governance Framework</a:t>
            </a:r>
          </a:p>
          <a:p>
            <a:pPr defTabSz="756091">
              <a:spcAft>
                <a:spcPts val="124"/>
              </a:spcAft>
            </a:pPr>
            <a:r>
              <a:rPr lang="en-US" sz="800" i="1" dirty="0">
                <a:solidFill>
                  <a:schemeClr val="tx1"/>
                </a:solidFill>
                <a:cs typeface="Calibri"/>
              </a:rPr>
              <a:t>Establish Legal and Regulatory Framework to initiate and sustain digital financial services scheme and </a:t>
            </a:r>
            <a:r>
              <a:rPr lang="en-US" sz="800" i="1" dirty="0" smtClean="0">
                <a:solidFill>
                  <a:schemeClr val="tx1"/>
                </a:solidFill>
                <a:cs typeface="Calibri"/>
              </a:rPr>
              <a:t>platform ensuring safety, security, efficiency and innovation while reaching the lowest income citizens with extremely low cost services.</a:t>
            </a:r>
            <a:endParaRPr lang="en-US" sz="800" i="1" dirty="0">
              <a:solidFill>
                <a:schemeClr val="tx1"/>
              </a:solidFill>
              <a:cs typeface="Calibri"/>
            </a:endParaRPr>
          </a:p>
        </p:txBody>
      </p:sp>
      <p:sp>
        <p:nvSpPr>
          <p:cNvPr id="5" name="Rectangle 4"/>
          <p:cNvSpPr/>
          <p:nvPr/>
        </p:nvSpPr>
        <p:spPr bwMode="auto">
          <a:xfrm>
            <a:off x="3443741" y="2866438"/>
            <a:ext cx="4770464" cy="768964"/>
          </a:xfrm>
          <a:prstGeom prst="rect">
            <a:avLst/>
          </a:prstGeom>
          <a:solidFill>
            <a:schemeClr val="bg1"/>
          </a:solidFill>
          <a:ln w="9525">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113460" tIns="0" rIns="37819" bIns="37820" numCol="1" rtlCol="0" anchor="ctr" anchorCtr="0" compatLnSpc="1">
            <a:prstTxWarp prst="textNoShape">
              <a:avLst/>
            </a:prstTxWarp>
          </a:bodyPr>
          <a:lstStyle/>
          <a:p>
            <a:pPr defTabSz="756091">
              <a:spcAft>
                <a:spcPts val="124"/>
              </a:spcAft>
            </a:pPr>
            <a:r>
              <a:rPr lang="en-US" sz="1100" b="1" dirty="0">
                <a:solidFill>
                  <a:srgbClr val="629999"/>
                </a:solidFill>
                <a:cs typeface="Calibri"/>
              </a:rPr>
              <a:t>Infrastructure for </a:t>
            </a:r>
            <a:r>
              <a:rPr lang="en-US" sz="1100" b="1" dirty="0" smtClean="0">
                <a:solidFill>
                  <a:srgbClr val="629999"/>
                </a:solidFill>
                <a:cs typeface="Calibri"/>
              </a:rPr>
              <a:t>Connectivity, Interoperability, Clearing, Settlement </a:t>
            </a:r>
            <a:endParaRPr lang="en-US" sz="1100" b="1" dirty="0">
              <a:solidFill>
                <a:srgbClr val="629999"/>
              </a:solidFill>
              <a:cs typeface="Calibri"/>
            </a:endParaRPr>
          </a:p>
          <a:p>
            <a:pPr defTabSz="756091">
              <a:spcAft>
                <a:spcPts val="124"/>
              </a:spcAft>
            </a:pPr>
            <a:r>
              <a:rPr lang="en-US" sz="800" i="1" dirty="0" smtClean="0">
                <a:solidFill>
                  <a:schemeClr val="tx1"/>
                </a:solidFill>
                <a:cs typeface="Calibri"/>
              </a:rPr>
              <a:t>Design, deploy and operate a robust digital financial services infrastructure that enables real-time transactions, efficient end to end interoperability across many market participants while ensuring adequate fraud and risk management controls are in place to protect individuals and participants. </a:t>
            </a:r>
            <a:endParaRPr lang="en-US" sz="800" i="1" dirty="0">
              <a:solidFill>
                <a:schemeClr val="tx1"/>
              </a:solidFill>
              <a:cs typeface="Calibri"/>
            </a:endParaRPr>
          </a:p>
        </p:txBody>
      </p:sp>
      <p:sp>
        <p:nvSpPr>
          <p:cNvPr id="6" name="Rectangle 5"/>
          <p:cNvSpPr/>
          <p:nvPr/>
        </p:nvSpPr>
        <p:spPr bwMode="auto">
          <a:xfrm>
            <a:off x="3821347" y="1953611"/>
            <a:ext cx="4392858" cy="768964"/>
          </a:xfrm>
          <a:prstGeom prst="rect">
            <a:avLst/>
          </a:prstGeom>
          <a:solidFill>
            <a:schemeClr val="bg1"/>
          </a:solidFill>
          <a:ln w="9525">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113460" tIns="0" rIns="37819" bIns="37820" numCol="1" rtlCol="0" anchor="ctr" anchorCtr="0" compatLnSpc="1">
            <a:prstTxWarp prst="textNoShape">
              <a:avLst/>
            </a:prstTxWarp>
          </a:bodyPr>
          <a:lstStyle/>
          <a:p>
            <a:pPr defTabSz="756091">
              <a:spcAft>
                <a:spcPts val="124"/>
              </a:spcAft>
            </a:pPr>
            <a:r>
              <a:rPr lang="en-US" sz="1100" b="1" dirty="0">
                <a:solidFill>
                  <a:srgbClr val="629999"/>
                </a:solidFill>
                <a:cs typeface="Calibri"/>
              </a:rPr>
              <a:t>Digital Accounts &amp; Transactions</a:t>
            </a:r>
          </a:p>
          <a:p>
            <a:pPr defTabSz="756091">
              <a:spcAft>
                <a:spcPts val="124"/>
              </a:spcAft>
            </a:pPr>
            <a:r>
              <a:rPr lang="en-US" sz="800" i="1" dirty="0">
                <a:solidFill>
                  <a:schemeClr val="tx1"/>
                </a:solidFill>
                <a:cs typeface="Calibri"/>
              </a:rPr>
              <a:t>Enable </a:t>
            </a:r>
            <a:r>
              <a:rPr lang="en-US" sz="800" i="1" dirty="0" smtClean="0">
                <a:solidFill>
                  <a:schemeClr val="tx1"/>
                </a:solidFill>
                <a:cs typeface="Calibri"/>
              </a:rPr>
              <a:t>easy and efficient account opening, account access </a:t>
            </a:r>
            <a:r>
              <a:rPr lang="en-US" sz="800" i="1" dirty="0">
                <a:solidFill>
                  <a:schemeClr val="tx1"/>
                </a:solidFill>
                <a:cs typeface="Calibri"/>
              </a:rPr>
              <a:t>and </a:t>
            </a:r>
            <a:r>
              <a:rPr lang="en-US" sz="800" i="1" dirty="0" smtClean="0">
                <a:solidFill>
                  <a:schemeClr val="tx1"/>
                </a:solidFill>
                <a:cs typeface="Calibri"/>
              </a:rPr>
              <a:t>effective digital financial services for consumers</a:t>
            </a:r>
            <a:r>
              <a:rPr lang="en-US" sz="800" i="1" dirty="0">
                <a:solidFill>
                  <a:schemeClr val="tx1"/>
                </a:solidFill>
                <a:cs typeface="Calibri"/>
              </a:rPr>
              <a:t>, </a:t>
            </a:r>
            <a:r>
              <a:rPr lang="en-US" sz="800" i="1" dirty="0" smtClean="0">
                <a:solidFill>
                  <a:schemeClr val="tx1"/>
                </a:solidFill>
                <a:cs typeface="Calibri"/>
              </a:rPr>
              <a:t>agents, merchants and providers of payments and payment processing services.</a:t>
            </a:r>
            <a:endParaRPr lang="en-US" sz="800" i="1" dirty="0">
              <a:solidFill>
                <a:schemeClr val="tx1"/>
              </a:solidFill>
              <a:cs typeface="Calibri"/>
            </a:endParaRPr>
          </a:p>
        </p:txBody>
      </p:sp>
      <p:sp>
        <p:nvSpPr>
          <p:cNvPr id="7" name="Rectangle 6"/>
          <p:cNvSpPr/>
          <p:nvPr/>
        </p:nvSpPr>
        <p:spPr>
          <a:xfrm>
            <a:off x="2313147" y="1949868"/>
            <a:ext cx="1327296" cy="768964"/>
          </a:xfrm>
          <a:prstGeom prst="rect">
            <a:avLst/>
          </a:prstGeom>
          <a:solidFill>
            <a:srgbClr val="D37D21"/>
          </a:solidFill>
          <a:ln w="28575"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508216"/>
            <a:r>
              <a:rPr lang="en-US" sz="1522" dirty="0">
                <a:solidFill>
                  <a:srgbClr val="FFFFFF"/>
                </a:solidFill>
              </a:rPr>
              <a:t>Accounts</a:t>
            </a:r>
          </a:p>
        </p:txBody>
      </p:sp>
      <p:sp>
        <p:nvSpPr>
          <p:cNvPr id="8" name="Rectangle 7"/>
          <p:cNvSpPr/>
          <p:nvPr/>
        </p:nvSpPr>
        <p:spPr>
          <a:xfrm>
            <a:off x="1935542" y="2867782"/>
            <a:ext cx="1327296" cy="764849"/>
          </a:xfrm>
          <a:prstGeom prst="rect">
            <a:avLst/>
          </a:prstGeom>
          <a:solidFill>
            <a:srgbClr val="D37D21"/>
          </a:solidFill>
          <a:ln w="28575"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508216"/>
            <a:r>
              <a:rPr lang="en-US" sz="1522" dirty="0">
                <a:solidFill>
                  <a:srgbClr val="FFFFFF"/>
                </a:solidFill>
              </a:rPr>
              <a:t>Rails</a:t>
            </a:r>
          </a:p>
        </p:txBody>
      </p:sp>
      <p:sp>
        <p:nvSpPr>
          <p:cNvPr id="9" name="Rectangle 8"/>
          <p:cNvSpPr/>
          <p:nvPr/>
        </p:nvSpPr>
        <p:spPr>
          <a:xfrm>
            <a:off x="1557937" y="3781483"/>
            <a:ext cx="1327296" cy="764849"/>
          </a:xfrm>
          <a:prstGeom prst="rect">
            <a:avLst/>
          </a:prstGeom>
          <a:solidFill>
            <a:srgbClr val="D37D21"/>
          </a:solidFill>
          <a:ln w="28575"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508216"/>
            <a:r>
              <a:rPr lang="en-US" sz="1522" dirty="0">
                <a:solidFill>
                  <a:srgbClr val="FFFFFF"/>
                </a:solidFill>
              </a:rPr>
              <a:t>Rules</a:t>
            </a:r>
          </a:p>
        </p:txBody>
      </p:sp>
      <p:sp>
        <p:nvSpPr>
          <p:cNvPr id="10" name="Rectangle 9"/>
          <p:cNvSpPr/>
          <p:nvPr/>
        </p:nvSpPr>
        <p:spPr bwMode="auto">
          <a:xfrm>
            <a:off x="4198953" y="1044993"/>
            <a:ext cx="4015252" cy="764847"/>
          </a:xfrm>
          <a:prstGeom prst="rect">
            <a:avLst/>
          </a:prstGeom>
          <a:solidFill>
            <a:schemeClr val="bg1"/>
          </a:solidFill>
          <a:ln w="9525">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113460" tIns="0" rIns="37819" bIns="37820" numCol="1" rtlCol="0" anchor="ctr" anchorCtr="0" compatLnSpc="1">
            <a:prstTxWarp prst="textNoShape">
              <a:avLst/>
            </a:prstTxWarp>
          </a:bodyPr>
          <a:lstStyle/>
          <a:p>
            <a:pPr defTabSz="756091">
              <a:spcAft>
                <a:spcPts val="124"/>
              </a:spcAft>
            </a:pPr>
            <a:r>
              <a:rPr lang="en-US" sz="1100" b="1" dirty="0" smtClean="0">
                <a:solidFill>
                  <a:srgbClr val="629999"/>
                </a:solidFill>
                <a:cs typeface="Calibri"/>
              </a:rPr>
              <a:t>Innovative Applications, Products &amp; Services</a:t>
            </a:r>
          </a:p>
          <a:p>
            <a:pPr defTabSz="756091">
              <a:spcAft>
                <a:spcPts val="124"/>
              </a:spcAft>
            </a:pPr>
            <a:r>
              <a:rPr lang="en-US" sz="800" i="1" dirty="0" smtClean="0">
                <a:solidFill>
                  <a:schemeClr val="tx1"/>
                </a:solidFill>
                <a:cs typeface="Calibri"/>
              </a:rPr>
              <a:t>Enable market ecosystem innovation that delivers affordable, effective pro-poor </a:t>
            </a:r>
            <a:br>
              <a:rPr lang="en-US" sz="800" i="1" dirty="0" smtClean="0">
                <a:solidFill>
                  <a:schemeClr val="tx1"/>
                </a:solidFill>
                <a:cs typeface="Calibri"/>
              </a:rPr>
            </a:br>
            <a:r>
              <a:rPr lang="en-US" sz="800" i="1" dirty="0" smtClean="0">
                <a:solidFill>
                  <a:schemeClr val="tx1"/>
                </a:solidFill>
                <a:cs typeface="Calibri"/>
              </a:rPr>
              <a:t>services and products across sectors such as health, education, agriculture, retail, small &amp; medium enterprises. </a:t>
            </a:r>
            <a:endParaRPr lang="en-US" sz="800" i="1" dirty="0">
              <a:solidFill>
                <a:schemeClr val="tx1"/>
              </a:solidFill>
              <a:cs typeface="Calibri"/>
            </a:endParaRPr>
          </a:p>
        </p:txBody>
      </p:sp>
      <p:sp>
        <p:nvSpPr>
          <p:cNvPr id="11" name="Rectangle 10"/>
          <p:cNvSpPr/>
          <p:nvPr/>
        </p:nvSpPr>
        <p:spPr>
          <a:xfrm>
            <a:off x="2690752" y="1036165"/>
            <a:ext cx="1327296" cy="764849"/>
          </a:xfrm>
          <a:prstGeom prst="rect">
            <a:avLst/>
          </a:prstGeom>
          <a:solidFill>
            <a:srgbClr val="D37D21"/>
          </a:solidFill>
          <a:ln w="28575" cmpd="sng">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508216"/>
            <a:r>
              <a:rPr lang="en-US" sz="1522" dirty="0">
                <a:solidFill>
                  <a:srgbClr val="FFFFFF"/>
                </a:solidFill>
              </a:rPr>
              <a:t>Apps</a:t>
            </a:r>
          </a:p>
        </p:txBody>
      </p:sp>
      <p:sp>
        <p:nvSpPr>
          <p:cNvPr id="12" name="TextBox 11"/>
          <p:cNvSpPr txBox="1"/>
          <p:nvPr/>
        </p:nvSpPr>
        <p:spPr>
          <a:xfrm>
            <a:off x="316114" y="443531"/>
            <a:ext cx="3882838" cy="267894"/>
          </a:xfrm>
          <a:prstGeom prst="rect">
            <a:avLst/>
          </a:prstGeom>
        </p:spPr>
        <p:txBody>
          <a:bodyPr vert="horz" lIns="0" tIns="0" rIns="0" bIns="0" rtlCol="0" anchor="t" anchorCtr="0">
            <a:noAutofit/>
          </a:bodyPr>
          <a:lstStyle>
            <a:lvl1pPr>
              <a:lnSpc>
                <a:spcPts val="2300"/>
              </a:lnSpc>
              <a:spcBef>
                <a:spcPct val="0"/>
              </a:spcBef>
              <a:buNone/>
              <a:defRPr sz="1600" cap="all" baseline="0">
                <a:latin typeface="Arial" pitchFamily="34" charset="0"/>
                <a:ea typeface="+mj-ea"/>
                <a:cs typeface="Arial" pitchFamily="34" charset="0"/>
              </a:defRPr>
            </a:lvl1pPr>
          </a:lstStyle>
          <a:p>
            <a:r>
              <a:rPr lang="en-US" sz="2300" dirty="0"/>
              <a:t>Roadmap</a:t>
            </a:r>
          </a:p>
        </p:txBody>
      </p:sp>
      <p:sp>
        <p:nvSpPr>
          <p:cNvPr id="15" name="Footer Placeholder 14"/>
          <p:cNvSpPr>
            <a:spLocks noGrp="1"/>
          </p:cNvSpPr>
          <p:nvPr>
            <p:ph type="ftr" sz="quarter" idx="14"/>
          </p:nvPr>
        </p:nvSpPr>
        <p:spPr/>
        <p:txBody>
          <a:bodyPr/>
          <a:lstStyle/>
          <a:p>
            <a:pPr algn="r"/>
            <a:r>
              <a:rPr lang="en-US" smtClean="0">
                <a:solidFill>
                  <a:srgbClr val="000000"/>
                </a:solidFill>
              </a:rPr>
              <a:t>© Bill &amp; Melinda Gates Foundation      |</a:t>
            </a:r>
            <a:endParaRPr lang="en-US" dirty="0">
              <a:solidFill>
                <a:srgbClr val="000000"/>
              </a:solidFill>
            </a:endParaRPr>
          </a:p>
        </p:txBody>
      </p:sp>
      <p:sp>
        <p:nvSpPr>
          <p:cNvPr id="16" name="Slide Number Placeholder 15"/>
          <p:cNvSpPr>
            <a:spLocks noGrp="1"/>
          </p:cNvSpPr>
          <p:nvPr>
            <p:ph type="sldNum" sz="quarter" idx="15"/>
          </p:nvPr>
        </p:nvSpPr>
        <p:spPr/>
        <p:txBody>
          <a:bodyPr/>
          <a:lstStyle/>
          <a:p>
            <a:fld id="{D3F7C509-FEEF-45D3-B896-7C07814C0C13}"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281153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2588170" y="2235486"/>
            <a:ext cx="1084995" cy="2689349"/>
          </a:xfrm>
          <a:prstGeom prst="rect">
            <a:avLst/>
          </a:prstGeom>
          <a:solidFill>
            <a:srgbClr val="F1ECE6"/>
          </a:solidFill>
          <a:ln w="38100" cmpd="sng">
            <a:noFill/>
          </a:ln>
          <a:effectLst/>
        </p:spPr>
        <p:style>
          <a:lnRef idx="1">
            <a:schemeClr val="accent1"/>
          </a:lnRef>
          <a:fillRef idx="3">
            <a:schemeClr val="accent1"/>
          </a:fillRef>
          <a:effectRef idx="2">
            <a:schemeClr val="accent1"/>
          </a:effectRef>
          <a:fontRef idx="minor">
            <a:schemeClr val="lt1"/>
          </a:fontRef>
        </p:style>
        <p:txBody>
          <a:bodyPr lIns="51024" tIns="25512" rIns="102047" bIns="25512" rtlCol="0" anchor="t" anchorCtr="0"/>
          <a:lstStyle/>
          <a:p>
            <a:pPr>
              <a:spcAft>
                <a:spcPts val="335"/>
              </a:spcAft>
            </a:pPr>
            <a:endParaRPr lang="en-US" sz="700" dirty="0">
              <a:solidFill>
                <a:schemeClr val="tx1"/>
              </a:solidFill>
            </a:endParaRPr>
          </a:p>
        </p:txBody>
      </p:sp>
      <p:pic>
        <p:nvPicPr>
          <p:cNvPr id="3" name="Picture 2" descr="Merchant_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1726" y="2726837"/>
            <a:ext cx="537882" cy="467591"/>
          </a:xfrm>
          <a:prstGeom prst="rect">
            <a:avLst/>
          </a:prstGeom>
        </p:spPr>
      </p:pic>
      <p:sp>
        <p:nvSpPr>
          <p:cNvPr id="82" name="Rectangle 81"/>
          <p:cNvSpPr/>
          <p:nvPr/>
        </p:nvSpPr>
        <p:spPr>
          <a:xfrm>
            <a:off x="3980985" y="556058"/>
            <a:ext cx="4942520" cy="4368776"/>
          </a:xfrm>
          <a:prstGeom prst="rect">
            <a:avLst/>
          </a:prstGeom>
          <a:solidFill>
            <a:srgbClr val="D8E5E3"/>
          </a:solidFill>
          <a:ln w="38100" cmpd="sng">
            <a:noFill/>
          </a:ln>
          <a:effectLst/>
        </p:spPr>
        <p:style>
          <a:lnRef idx="1">
            <a:schemeClr val="accent1"/>
          </a:lnRef>
          <a:fillRef idx="3">
            <a:schemeClr val="accent1"/>
          </a:fillRef>
          <a:effectRef idx="2">
            <a:schemeClr val="accent1"/>
          </a:effectRef>
          <a:fontRef idx="minor">
            <a:schemeClr val="lt1"/>
          </a:fontRef>
        </p:style>
        <p:txBody>
          <a:bodyPr lIns="51024" tIns="25512" rIns="102047" bIns="25512" rtlCol="0" anchor="t" anchorCtr="0"/>
          <a:lstStyle/>
          <a:p>
            <a:pPr>
              <a:spcAft>
                <a:spcPts val="335"/>
              </a:spcAft>
            </a:pPr>
            <a:endParaRPr lang="en-US" sz="700" dirty="0">
              <a:solidFill>
                <a:schemeClr val="tx1"/>
              </a:solidFill>
            </a:endParaRPr>
          </a:p>
        </p:txBody>
      </p:sp>
      <p:cxnSp>
        <p:nvCxnSpPr>
          <p:cNvPr id="88" name="Straight Connector 87"/>
          <p:cNvCxnSpPr/>
          <p:nvPr/>
        </p:nvCxnSpPr>
        <p:spPr>
          <a:xfrm>
            <a:off x="4946102" y="1292921"/>
            <a:ext cx="3117396" cy="0"/>
          </a:xfrm>
          <a:prstGeom prst="line">
            <a:avLst/>
          </a:prstGeom>
          <a:ln w="12700" cmpd="sng">
            <a:solidFill>
              <a:srgbClr val="D37D21"/>
            </a:solidFill>
            <a:prstDash val="solid"/>
          </a:ln>
          <a:effectLst/>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200385" y="2235486"/>
            <a:ext cx="1084995" cy="2689349"/>
          </a:xfrm>
          <a:prstGeom prst="rect">
            <a:avLst/>
          </a:prstGeom>
          <a:solidFill>
            <a:srgbClr val="F1ECE6"/>
          </a:solidFill>
          <a:ln w="38100" cmpd="sng">
            <a:noFill/>
          </a:ln>
          <a:effectLst/>
        </p:spPr>
        <p:style>
          <a:lnRef idx="1">
            <a:schemeClr val="accent1"/>
          </a:lnRef>
          <a:fillRef idx="3">
            <a:schemeClr val="accent1"/>
          </a:fillRef>
          <a:effectRef idx="2">
            <a:schemeClr val="accent1"/>
          </a:effectRef>
          <a:fontRef idx="minor">
            <a:schemeClr val="lt1"/>
          </a:fontRef>
        </p:style>
        <p:txBody>
          <a:bodyPr lIns="51024" tIns="25512" rIns="102047" bIns="25512" rtlCol="0" anchor="t" anchorCtr="0"/>
          <a:lstStyle/>
          <a:p>
            <a:pPr>
              <a:spcAft>
                <a:spcPts val="335"/>
              </a:spcAft>
            </a:pPr>
            <a:endParaRPr lang="en-US" sz="700" dirty="0">
              <a:solidFill>
                <a:schemeClr val="tx1"/>
              </a:solidFill>
            </a:endParaRPr>
          </a:p>
        </p:txBody>
      </p:sp>
      <p:pic>
        <p:nvPicPr>
          <p:cNvPr id="94" name="Picture 93" descr="Bolaji_0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102" y="2721470"/>
            <a:ext cx="539560" cy="469049"/>
          </a:xfrm>
          <a:prstGeom prst="rect">
            <a:avLst/>
          </a:prstGeom>
        </p:spPr>
      </p:pic>
      <p:sp>
        <p:nvSpPr>
          <p:cNvPr id="80" name="Rectangle 79"/>
          <p:cNvSpPr/>
          <p:nvPr/>
        </p:nvSpPr>
        <p:spPr>
          <a:xfrm>
            <a:off x="1383228" y="2235486"/>
            <a:ext cx="1084995" cy="2689349"/>
          </a:xfrm>
          <a:prstGeom prst="rect">
            <a:avLst/>
          </a:prstGeom>
          <a:solidFill>
            <a:srgbClr val="F1ECE6"/>
          </a:solidFill>
          <a:ln w="38100" cmpd="sng">
            <a:noFill/>
          </a:ln>
          <a:effectLst/>
        </p:spPr>
        <p:style>
          <a:lnRef idx="1">
            <a:schemeClr val="accent1"/>
          </a:lnRef>
          <a:fillRef idx="3">
            <a:schemeClr val="accent1"/>
          </a:fillRef>
          <a:effectRef idx="2">
            <a:schemeClr val="accent1"/>
          </a:effectRef>
          <a:fontRef idx="minor">
            <a:schemeClr val="lt1"/>
          </a:fontRef>
        </p:style>
        <p:txBody>
          <a:bodyPr lIns="51024" tIns="25512" rIns="102047" bIns="25512" rtlCol="0" anchor="t" anchorCtr="0"/>
          <a:lstStyle/>
          <a:p>
            <a:pPr>
              <a:spcAft>
                <a:spcPts val="335"/>
              </a:spcAft>
            </a:pPr>
            <a:endParaRPr lang="en-US" sz="700" dirty="0">
              <a:solidFill>
                <a:schemeClr val="tx1"/>
              </a:solidFill>
            </a:endParaRPr>
          </a:p>
        </p:txBody>
      </p:sp>
      <p:pic>
        <p:nvPicPr>
          <p:cNvPr id="96" name="Picture 95" descr="Chodsani_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6784" y="2724245"/>
            <a:ext cx="537882" cy="467591"/>
          </a:xfrm>
          <a:prstGeom prst="rect">
            <a:avLst/>
          </a:prstGeom>
        </p:spPr>
      </p:pic>
      <p:cxnSp>
        <p:nvCxnSpPr>
          <p:cNvPr id="19" name="Straight Connector 18"/>
          <p:cNvCxnSpPr/>
          <p:nvPr/>
        </p:nvCxnSpPr>
        <p:spPr>
          <a:xfrm>
            <a:off x="286423" y="3902274"/>
            <a:ext cx="91291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248569" y="3655490"/>
            <a:ext cx="91291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286423" y="4155553"/>
            <a:ext cx="91291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286423" y="4395842"/>
            <a:ext cx="91291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286423" y="4642626"/>
            <a:ext cx="91291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1469265" y="3902274"/>
            <a:ext cx="91291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1431411" y="3655490"/>
            <a:ext cx="91291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1469265" y="4155553"/>
            <a:ext cx="91291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1469265" y="4395842"/>
            <a:ext cx="91291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1469265" y="4642626"/>
            <a:ext cx="91291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2674207" y="3902274"/>
            <a:ext cx="91291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2636353" y="3655490"/>
            <a:ext cx="91291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2674207" y="4155553"/>
            <a:ext cx="91291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2674207" y="4395842"/>
            <a:ext cx="91291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2674207" y="4642626"/>
            <a:ext cx="91291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4120354" y="683172"/>
            <a:ext cx="2422804" cy="153888"/>
          </a:xfrm>
          <a:prstGeom prst="rect">
            <a:avLst/>
          </a:prstGeom>
        </p:spPr>
        <p:txBody>
          <a:bodyPr wrap="square" lIns="0" tIns="0" rIns="0" bIns="0">
            <a:spAutoFit/>
          </a:bodyPr>
          <a:lstStyle/>
          <a:p>
            <a:r>
              <a:rPr lang="en-US" sz="1000" b="1" dirty="0"/>
              <a:t>Use Cases</a:t>
            </a:r>
          </a:p>
        </p:txBody>
      </p:sp>
      <p:sp>
        <p:nvSpPr>
          <p:cNvPr id="45" name="Rectangle 44"/>
          <p:cNvSpPr/>
          <p:nvPr/>
        </p:nvSpPr>
        <p:spPr>
          <a:xfrm>
            <a:off x="200384" y="834955"/>
            <a:ext cx="3472781" cy="1311005"/>
          </a:xfrm>
          <a:prstGeom prst="rect">
            <a:avLst/>
          </a:prstGeom>
          <a:solidFill>
            <a:srgbClr val="908774"/>
          </a:solidFill>
          <a:ln w="38100" cmpd="sng">
            <a:noFill/>
          </a:ln>
          <a:effectLst/>
        </p:spPr>
        <p:style>
          <a:lnRef idx="1">
            <a:schemeClr val="accent1"/>
          </a:lnRef>
          <a:fillRef idx="3">
            <a:schemeClr val="accent1"/>
          </a:fillRef>
          <a:effectRef idx="2">
            <a:schemeClr val="accent1"/>
          </a:effectRef>
          <a:fontRef idx="minor">
            <a:schemeClr val="lt1"/>
          </a:fontRef>
        </p:style>
        <p:txBody>
          <a:bodyPr lIns="51024" tIns="25512" rIns="102047" bIns="25512" rtlCol="0" anchor="t" anchorCtr="0"/>
          <a:lstStyle/>
          <a:p>
            <a:pPr>
              <a:spcAft>
                <a:spcPts val="335"/>
              </a:spcAft>
            </a:pPr>
            <a:endParaRPr lang="en-US" sz="700" dirty="0">
              <a:solidFill>
                <a:schemeClr val="tx1"/>
              </a:solidFill>
            </a:endParaRPr>
          </a:p>
        </p:txBody>
      </p:sp>
      <p:sp>
        <p:nvSpPr>
          <p:cNvPr id="46" name="Rectangle 45"/>
          <p:cNvSpPr/>
          <p:nvPr/>
        </p:nvSpPr>
        <p:spPr>
          <a:xfrm>
            <a:off x="479197" y="1270073"/>
            <a:ext cx="709612" cy="506812"/>
          </a:xfrm>
          <a:prstGeom prst="rect">
            <a:avLst/>
          </a:prstGeom>
          <a:solidFill>
            <a:srgbClr val="292112"/>
          </a:solidFill>
          <a:ln w="38100" cmpd="sng">
            <a:noFill/>
          </a:ln>
          <a:effectLst/>
        </p:spPr>
        <p:style>
          <a:lnRef idx="1">
            <a:schemeClr val="accent1"/>
          </a:lnRef>
          <a:fillRef idx="3">
            <a:schemeClr val="accent1"/>
          </a:fillRef>
          <a:effectRef idx="2">
            <a:schemeClr val="accent1"/>
          </a:effectRef>
          <a:fontRef idx="minor">
            <a:schemeClr val="lt1"/>
          </a:fontRef>
        </p:style>
        <p:txBody>
          <a:bodyPr lIns="51024" tIns="25512" rIns="102047" bIns="25512" rtlCol="0" anchor="ctr" anchorCtr="1"/>
          <a:lstStyle/>
          <a:p>
            <a:pPr algn="ctr">
              <a:spcAft>
                <a:spcPts val="335"/>
              </a:spcAft>
            </a:pPr>
            <a:r>
              <a:rPr lang="en-US" sz="900" b="1" dirty="0">
                <a:solidFill>
                  <a:srgbClr val="FFFFFF"/>
                </a:solidFill>
              </a:rPr>
              <a:t>World Food Program</a:t>
            </a:r>
          </a:p>
        </p:txBody>
      </p:sp>
      <p:sp>
        <p:nvSpPr>
          <p:cNvPr id="47" name="Rectangle 46"/>
          <p:cNvSpPr/>
          <p:nvPr/>
        </p:nvSpPr>
        <p:spPr>
          <a:xfrm>
            <a:off x="1219619" y="927190"/>
            <a:ext cx="709612" cy="506812"/>
          </a:xfrm>
          <a:prstGeom prst="rect">
            <a:avLst/>
          </a:prstGeom>
          <a:solidFill>
            <a:srgbClr val="292112"/>
          </a:solidFill>
          <a:ln w="38100" cmpd="sng">
            <a:noFill/>
          </a:ln>
          <a:effectLst/>
        </p:spPr>
        <p:style>
          <a:lnRef idx="1">
            <a:schemeClr val="accent1"/>
          </a:lnRef>
          <a:fillRef idx="3">
            <a:schemeClr val="accent1"/>
          </a:fillRef>
          <a:effectRef idx="2">
            <a:schemeClr val="accent1"/>
          </a:effectRef>
          <a:fontRef idx="minor">
            <a:schemeClr val="lt1"/>
          </a:fontRef>
        </p:style>
        <p:txBody>
          <a:bodyPr lIns="51024" tIns="25512" rIns="102047" bIns="25512" rtlCol="0" anchor="ctr" anchorCtr="1"/>
          <a:lstStyle/>
          <a:p>
            <a:pPr algn="ctr">
              <a:spcAft>
                <a:spcPts val="335"/>
              </a:spcAft>
            </a:pPr>
            <a:r>
              <a:rPr lang="en-US" sz="900" b="1" dirty="0" err="1">
                <a:solidFill>
                  <a:srgbClr val="FFFFFF"/>
                </a:solidFill>
              </a:rPr>
              <a:t>Telenaira</a:t>
            </a:r>
            <a:endParaRPr lang="en-US" sz="900" b="1" dirty="0">
              <a:solidFill>
                <a:srgbClr val="FFFFFF"/>
              </a:solidFill>
            </a:endParaRPr>
          </a:p>
        </p:txBody>
      </p:sp>
      <p:sp>
        <p:nvSpPr>
          <p:cNvPr id="48" name="Rectangle 47"/>
          <p:cNvSpPr/>
          <p:nvPr/>
        </p:nvSpPr>
        <p:spPr>
          <a:xfrm>
            <a:off x="1949666" y="927190"/>
            <a:ext cx="709612" cy="506812"/>
          </a:xfrm>
          <a:prstGeom prst="rect">
            <a:avLst/>
          </a:prstGeom>
          <a:solidFill>
            <a:srgbClr val="292112"/>
          </a:solidFill>
          <a:ln w="38100" cmpd="sng">
            <a:noFill/>
          </a:ln>
          <a:effectLst/>
        </p:spPr>
        <p:style>
          <a:lnRef idx="1">
            <a:schemeClr val="accent1"/>
          </a:lnRef>
          <a:fillRef idx="3">
            <a:schemeClr val="accent1"/>
          </a:fillRef>
          <a:effectRef idx="2">
            <a:schemeClr val="accent1"/>
          </a:effectRef>
          <a:fontRef idx="minor">
            <a:schemeClr val="lt1"/>
          </a:fontRef>
        </p:style>
        <p:txBody>
          <a:bodyPr lIns="51024" tIns="25512" rIns="102047" bIns="25512" rtlCol="0" anchor="ctr" anchorCtr="1"/>
          <a:lstStyle/>
          <a:p>
            <a:pPr algn="ctr">
              <a:spcAft>
                <a:spcPts val="335"/>
              </a:spcAft>
            </a:pPr>
            <a:r>
              <a:rPr lang="en-US" sz="900" b="1" dirty="0" err="1">
                <a:solidFill>
                  <a:srgbClr val="FFFFFF"/>
                </a:solidFill>
              </a:rPr>
              <a:t>NigeriaCom</a:t>
            </a:r>
            <a:endParaRPr lang="en-US" sz="900" b="1" dirty="0">
              <a:solidFill>
                <a:srgbClr val="FFFFFF"/>
              </a:solidFill>
            </a:endParaRPr>
          </a:p>
        </p:txBody>
      </p:sp>
      <p:sp>
        <p:nvSpPr>
          <p:cNvPr id="49" name="Rectangle 48"/>
          <p:cNvSpPr/>
          <p:nvPr/>
        </p:nvSpPr>
        <p:spPr>
          <a:xfrm>
            <a:off x="2700464" y="1270073"/>
            <a:ext cx="709612" cy="506812"/>
          </a:xfrm>
          <a:prstGeom prst="rect">
            <a:avLst/>
          </a:prstGeom>
          <a:solidFill>
            <a:srgbClr val="292112"/>
          </a:solidFill>
          <a:ln w="38100" cmpd="sng">
            <a:noFill/>
          </a:ln>
          <a:effectLst/>
        </p:spPr>
        <p:style>
          <a:lnRef idx="1">
            <a:schemeClr val="accent1"/>
          </a:lnRef>
          <a:fillRef idx="3">
            <a:schemeClr val="accent1"/>
          </a:fillRef>
          <a:effectRef idx="2">
            <a:schemeClr val="accent1"/>
          </a:effectRef>
          <a:fontRef idx="minor">
            <a:schemeClr val="lt1"/>
          </a:fontRef>
        </p:style>
        <p:txBody>
          <a:bodyPr lIns="51024" tIns="25512" rIns="102047" bIns="25512" rtlCol="0" anchor="ctr" anchorCtr="1"/>
          <a:lstStyle/>
          <a:p>
            <a:pPr algn="ctr">
              <a:spcAft>
                <a:spcPts val="335"/>
              </a:spcAft>
            </a:pPr>
            <a:r>
              <a:rPr lang="en-US" sz="900" b="1" dirty="0">
                <a:solidFill>
                  <a:srgbClr val="FFFFFF"/>
                </a:solidFill>
              </a:rPr>
              <a:t>User’s Phone</a:t>
            </a:r>
          </a:p>
        </p:txBody>
      </p:sp>
      <p:sp>
        <p:nvSpPr>
          <p:cNvPr id="50" name="Rectangle 49"/>
          <p:cNvSpPr/>
          <p:nvPr/>
        </p:nvSpPr>
        <p:spPr>
          <a:xfrm>
            <a:off x="1219619" y="1546624"/>
            <a:ext cx="709612" cy="506812"/>
          </a:xfrm>
          <a:prstGeom prst="rect">
            <a:avLst/>
          </a:prstGeom>
          <a:solidFill>
            <a:srgbClr val="292112"/>
          </a:solidFill>
          <a:ln w="38100" cmpd="sng">
            <a:noFill/>
          </a:ln>
          <a:effectLst/>
        </p:spPr>
        <p:style>
          <a:lnRef idx="1">
            <a:schemeClr val="accent1"/>
          </a:lnRef>
          <a:fillRef idx="3">
            <a:schemeClr val="accent1"/>
          </a:fillRef>
          <a:effectRef idx="2">
            <a:schemeClr val="accent1"/>
          </a:effectRef>
          <a:fontRef idx="minor">
            <a:schemeClr val="lt1"/>
          </a:fontRef>
        </p:style>
        <p:txBody>
          <a:bodyPr lIns="51024" tIns="25512" rIns="102047" bIns="25512" rtlCol="0" anchor="ctr" anchorCtr="1"/>
          <a:lstStyle/>
          <a:p>
            <a:pPr algn="ctr">
              <a:spcAft>
                <a:spcPts val="335"/>
              </a:spcAft>
            </a:pPr>
            <a:r>
              <a:rPr lang="en-US" sz="900" b="1" dirty="0">
                <a:solidFill>
                  <a:srgbClr val="FFFFFF"/>
                </a:solidFill>
              </a:rPr>
              <a:t>IST</a:t>
            </a:r>
          </a:p>
        </p:txBody>
      </p:sp>
      <p:sp>
        <p:nvSpPr>
          <p:cNvPr id="51" name="Rectangle 50"/>
          <p:cNvSpPr/>
          <p:nvPr/>
        </p:nvSpPr>
        <p:spPr>
          <a:xfrm>
            <a:off x="1949666" y="1546624"/>
            <a:ext cx="709612" cy="506812"/>
          </a:xfrm>
          <a:prstGeom prst="rect">
            <a:avLst/>
          </a:prstGeom>
          <a:solidFill>
            <a:srgbClr val="292112"/>
          </a:solidFill>
          <a:ln w="38100" cmpd="sng">
            <a:noFill/>
          </a:ln>
          <a:effectLst/>
        </p:spPr>
        <p:style>
          <a:lnRef idx="1">
            <a:schemeClr val="accent1"/>
          </a:lnRef>
          <a:fillRef idx="3">
            <a:schemeClr val="accent1"/>
          </a:fillRef>
          <a:effectRef idx="2">
            <a:schemeClr val="accent1"/>
          </a:effectRef>
          <a:fontRef idx="minor">
            <a:schemeClr val="lt1"/>
          </a:fontRef>
        </p:style>
        <p:txBody>
          <a:bodyPr lIns="51024" tIns="25512" rIns="102047" bIns="25512" rtlCol="0" anchor="ctr" anchorCtr="1"/>
          <a:lstStyle/>
          <a:p>
            <a:pPr algn="ctr">
              <a:spcAft>
                <a:spcPts val="335"/>
              </a:spcAft>
            </a:pPr>
            <a:r>
              <a:rPr lang="en-US" sz="900" b="1" dirty="0">
                <a:solidFill>
                  <a:srgbClr val="FFFFFF"/>
                </a:solidFill>
              </a:rPr>
              <a:t>Settlement</a:t>
            </a:r>
            <a:br>
              <a:rPr lang="en-US" sz="900" b="1" dirty="0">
                <a:solidFill>
                  <a:srgbClr val="FFFFFF"/>
                </a:solidFill>
              </a:rPr>
            </a:br>
            <a:r>
              <a:rPr lang="en-US" sz="900" b="1" dirty="0">
                <a:solidFill>
                  <a:srgbClr val="FFFFFF"/>
                </a:solidFill>
              </a:rPr>
              <a:t>Bank</a:t>
            </a:r>
          </a:p>
        </p:txBody>
      </p:sp>
      <p:sp>
        <p:nvSpPr>
          <p:cNvPr id="5" name="Right Triangle 4"/>
          <p:cNvSpPr/>
          <p:nvPr/>
        </p:nvSpPr>
        <p:spPr>
          <a:xfrm flipV="1">
            <a:off x="1219619" y="753993"/>
            <a:ext cx="453892" cy="276550"/>
          </a:xfrm>
          <a:prstGeom prst="rtTriangl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lIns="51024" tIns="25512" rIns="51024" bIns="25512" rtlCol="0" anchor="ctr"/>
          <a:lstStyle/>
          <a:p>
            <a:pPr algn="ctr"/>
            <a:endParaRPr lang="en-US"/>
          </a:p>
        </p:txBody>
      </p:sp>
      <p:sp>
        <p:nvSpPr>
          <p:cNvPr id="52" name="Right Triangle 51"/>
          <p:cNvSpPr/>
          <p:nvPr/>
        </p:nvSpPr>
        <p:spPr>
          <a:xfrm flipV="1">
            <a:off x="1949666" y="753995"/>
            <a:ext cx="453892" cy="276550"/>
          </a:xfrm>
          <a:prstGeom prst="rtTriangl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lIns="51024" tIns="25512" rIns="51024" bIns="25512" rtlCol="0" anchor="ctr"/>
          <a:lstStyle/>
          <a:p>
            <a:pPr algn="ctr"/>
            <a:endParaRPr lang="en-US"/>
          </a:p>
        </p:txBody>
      </p:sp>
      <p:sp>
        <p:nvSpPr>
          <p:cNvPr id="53" name="Right Triangle 52"/>
          <p:cNvSpPr/>
          <p:nvPr/>
        </p:nvSpPr>
        <p:spPr>
          <a:xfrm flipV="1">
            <a:off x="1219619" y="1373428"/>
            <a:ext cx="453892" cy="276550"/>
          </a:xfrm>
          <a:prstGeom prst="rtTriangl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lIns="51024" tIns="25512" rIns="51024" bIns="25512" rtlCol="0" anchor="ctr"/>
          <a:lstStyle/>
          <a:p>
            <a:pPr algn="ctr"/>
            <a:endParaRPr lang="en-US"/>
          </a:p>
        </p:txBody>
      </p:sp>
      <p:sp>
        <p:nvSpPr>
          <p:cNvPr id="54" name="Right Triangle 53"/>
          <p:cNvSpPr/>
          <p:nvPr/>
        </p:nvSpPr>
        <p:spPr>
          <a:xfrm flipV="1">
            <a:off x="1949666" y="1373430"/>
            <a:ext cx="453892" cy="276550"/>
          </a:xfrm>
          <a:prstGeom prst="rtTriangl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lIns="51024" tIns="25512" rIns="51024" bIns="25512" rtlCol="0" anchor="ctr"/>
          <a:lstStyle/>
          <a:p>
            <a:pPr algn="ctr"/>
            <a:endParaRPr lang="en-US"/>
          </a:p>
        </p:txBody>
      </p:sp>
      <p:sp>
        <p:nvSpPr>
          <p:cNvPr id="55" name="Right Triangle 54"/>
          <p:cNvSpPr/>
          <p:nvPr/>
        </p:nvSpPr>
        <p:spPr>
          <a:xfrm flipV="1">
            <a:off x="479197" y="1096877"/>
            <a:ext cx="453892" cy="276550"/>
          </a:xfrm>
          <a:prstGeom prst="rtTriangl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lIns="51024" tIns="25512" rIns="51024" bIns="25512" rtlCol="0" anchor="ctr"/>
          <a:lstStyle/>
          <a:p>
            <a:pPr algn="ctr"/>
            <a:endParaRPr lang="en-US"/>
          </a:p>
        </p:txBody>
      </p:sp>
      <p:sp>
        <p:nvSpPr>
          <p:cNvPr id="56" name="Right Triangle 55"/>
          <p:cNvSpPr/>
          <p:nvPr/>
        </p:nvSpPr>
        <p:spPr>
          <a:xfrm flipV="1">
            <a:off x="2700465" y="1096879"/>
            <a:ext cx="453892" cy="276550"/>
          </a:xfrm>
          <a:prstGeom prst="rtTriangle">
            <a:avLst/>
          </a:prstGeom>
          <a:solidFill>
            <a:schemeClr val="bg1">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lIns="51024" tIns="25512" rIns="51024" bIns="25512" rtlCol="0" anchor="ctr"/>
          <a:lstStyle/>
          <a:p>
            <a:pPr algn="ctr"/>
            <a:endParaRPr lang="en-US"/>
          </a:p>
        </p:txBody>
      </p:sp>
      <p:pic>
        <p:nvPicPr>
          <p:cNvPr id="17" name="Picture 16" descr="Phone with Dollar Sign - Orange.a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295" y="2285509"/>
            <a:ext cx="189174" cy="342609"/>
          </a:xfrm>
          <a:prstGeom prst="rect">
            <a:avLst/>
          </a:prstGeom>
        </p:spPr>
      </p:pic>
      <p:pic>
        <p:nvPicPr>
          <p:cNvPr id="83" name="Picture 82" descr="Phone with Dollar Sign - Orange.a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1138" y="2285509"/>
            <a:ext cx="189174" cy="342609"/>
          </a:xfrm>
          <a:prstGeom prst="rect">
            <a:avLst/>
          </a:prstGeom>
        </p:spPr>
      </p:pic>
      <p:pic>
        <p:nvPicPr>
          <p:cNvPr id="84" name="Picture 83" descr="Phone with Dollar Sign - Orange.ai"/>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6080" y="2285509"/>
            <a:ext cx="189174" cy="342609"/>
          </a:xfrm>
          <a:prstGeom prst="rect">
            <a:avLst/>
          </a:prstGeom>
        </p:spPr>
      </p:pic>
      <p:sp>
        <p:nvSpPr>
          <p:cNvPr id="86" name="Rectangle 85"/>
          <p:cNvSpPr/>
          <p:nvPr/>
        </p:nvSpPr>
        <p:spPr>
          <a:xfrm>
            <a:off x="200385" y="3205820"/>
            <a:ext cx="1084994" cy="1719014"/>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lIns="51024" tIns="25512" rIns="102047" bIns="25512" rtlCol="0" anchor="t" anchorCtr="0"/>
          <a:lstStyle/>
          <a:p>
            <a:pPr>
              <a:spcAft>
                <a:spcPts val="670"/>
              </a:spcAft>
            </a:pPr>
            <a:r>
              <a:rPr lang="en-US" sz="800" b="1" dirty="0" err="1">
                <a:solidFill>
                  <a:srgbClr val="629999"/>
                </a:solidFill>
              </a:rPr>
              <a:t>Bolajy</a:t>
            </a:r>
            <a:r>
              <a:rPr lang="en-US" sz="800" b="1" dirty="0">
                <a:solidFill>
                  <a:srgbClr val="629999"/>
                </a:solidFill>
              </a:rPr>
              <a:t/>
            </a:r>
            <a:br>
              <a:rPr lang="en-US" sz="800" b="1" dirty="0">
                <a:solidFill>
                  <a:srgbClr val="629999"/>
                </a:solidFill>
              </a:rPr>
            </a:br>
            <a:r>
              <a:rPr lang="en-US" sz="800" b="1" dirty="0" err="1">
                <a:solidFill>
                  <a:srgbClr val="629999"/>
                </a:solidFill>
              </a:rPr>
              <a:t>Eze</a:t>
            </a:r>
            <a:endParaRPr lang="en-US" sz="800" b="1" dirty="0">
              <a:solidFill>
                <a:srgbClr val="629999"/>
              </a:solidFill>
            </a:endParaRPr>
          </a:p>
          <a:p>
            <a:pPr>
              <a:spcAft>
                <a:spcPts val="670"/>
              </a:spcAft>
            </a:pPr>
            <a:r>
              <a:rPr lang="en-US" sz="600" b="1" dirty="0">
                <a:solidFill>
                  <a:srgbClr val="629999"/>
                </a:solidFill>
              </a:rPr>
              <a:t>Individual</a:t>
            </a:r>
          </a:p>
          <a:p>
            <a:pPr>
              <a:spcAft>
                <a:spcPts val="670"/>
              </a:spcAft>
            </a:pPr>
            <a:r>
              <a:rPr lang="en-US" sz="600" b="1" dirty="0">
                <a:solidFill>
                  <a:schemeClr val="tx1"/>
                </a:solidFill>
              </a:rPr>
              <a:t>MFSP</a:t>
            </a:r>
            <a:br>
              <a:rPr lang="en-US" sz="600" b="1" dirty="0">
                <a:solidFill>
                  <a:schemeClr val="tx1"/>
                </a:solidFill>
              </a:rPr>
            </a:br>
            <a:r>
              <a:rPr lang="en-US" sz="600" dirty="0" err="1">
                <a:solidFill>
                  <a:schemeClr val="tx1"/>
                </a:solidFill>
              </a:rPr>
              <a:t>Telenaira</a:t>
            </a:r>
            <a:endParaRPr lang="en-US" sz="600" dirty="0">
              <a:solidFill>
                <a:schemeClr val="tx1"/>
              </a:solidFill>
            </a:endParaRPr>
          </a:p>
          <a:p>
            <a:pPr>
              <a:spcAft>
                <a:spcPts val="670"/>
              </a:spcAft>
            </a:pPr>
            <a:r>
              <a:rPr lang="en-US" sz="600" b="1" dirty="0">
                <a:solidFill>
                  <a:schemeClr val="tx1"/>
                </a:solidFill>
              </a:rPr>
              <a:t>Phone Number</a:t>
            </a:r>
            <a:br>
              <a:rPr lang="en-US" sz="600" b="1" dirty="0">
                <a:solidFill>
                  <a:schemeClr val="tx1"/>
                </a:solidFill>
              </a:rPr>
            </a:br>
            <a:r>
              <a:rPr lang="en-US" sz="600" dirty="0">
                <a:solidFill>
                  <a:schemeClr val="tx1"/>
                </a:solidFill>
              </a:rPr>
              <a:t>206.474.4650</a:t>
            </a:r>
          </a:p>
          <a:p>
            <a:pPr>
              <a:spcAft>
                <a:spcPts val="670"/>
              </a:spcAft>
            </a:pPr>
            <a:r>
              <a:rPr lang="en-US" sz="600" b="1" dirty="0">
                <a:solidFill>
                  <a:schemeClr val="tx1"/>
                </a:solidFill>
              </a:rPr>
              <a:t>DOB</a:t>
            </a:r>
            <a:br>
              <a:rPr lang="en-US" sz="600" b="1" dirty="0">
                <a:solidFill>
                  <a:schemeClr val="tx1"/>
                </a:solidFill>
              </a:rPr>
            </a:br>
            <a:r>
              <a:rPr lang="en-US" sz="600" dirty="0">
                <a:solidFill>
                  <a:schemeClr val="tx1"/>
                </a:solidFill>
              </a:rPr>
              <a:t>16/04/1976</a:t>
            </a:r>
          </a:p>
          <a:p>
            <a:pPr>
              <a:spcAft>
                <a:spcPts val="670"/>
              </a:spcAft>
            </a:pPr>
            <a:r>
              <a:rPr lang="en-US" sz="600" b="1" dirty="0">
                <a:solidFill>
                  <a:schemeClr val="tx1"/>
                </a:solidFill>
              </a:rPr>
              <a:t>National ID </a:t>
            </a:r>
            <a:br>
              <a:rPr lang="en-US" sz="600" b="1" dirty="0">
                <a:solidFill>
                  <a:schemeClr val="tx1"/>
                </a:solidFill>
              </a:rPr>
            </a:br>
            <a:r>
              <a:rPr lang="en-US" sz="600" dirty="0">
                <a:solidFill>
                  <a:schemeClr val="tx1"/>
                </a:solidFill>
              </a:rPr>
              <a:t>54321</a:t>
            </a:r>
          </a:p>
          <a:p>
            <a:pPr>
              <a:spcAft>
                <a:spcPts val="670"/>
              </a:spcAft>
            </a:pPr>
            <a:r>
              <a:rPr lang="en-US" sz="600" b="1" dirty="0">
                <a:solidFill>
                  <a:schemeClr val="tx1"/>
                </a:solidFill>
              </a:rPr>
              <a:t>Alt ID</a:t>
            </a:r>
            <a:br>
              <a:rPr lang="en-US" sz="600" b="1" dirty="0">
                <a:solidFill>
                  <a:schemeClr val="tx1"/>
                </a:solidFill>
              </a:rPr>
            </a:br>
            <a:r>
              <a:rPr lang="en-US" sz="600" dirty="0">
                <a:solidFill>
                  <a:schemeClr val="tx1"/>
                </a:solidFill>
              </a:rPr>
              <a:t>000-103-300</a:t>
            </a:r>
          </a:p>
        </p:txBody>
      </p:sp>
      <p:sp>
        <p:nvSpPr>
          <p:cNvPr id="104" name="Rectangle 103"/>
          <p:cNvSpPr/>
          <p:nvPr/>
        </p:nvSpPr>
        <p:spPr>
          <a:xfrm>
            <a:off x="1383228" y="3205820"/>
            <a:ext cx="1084994" cy="1516128"/>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lIns="51024" tIns="25512" rIns="102047" bIns="25512" rtlCol="0" anchor="t" anchorCtr="0"/>
          <a:lstStyle/>
          <a:p>
            <a:pPr>
              <a:spcAft>
                <a:spcPts val="670"/>
              </a:spcAft>
            </a:pPr>
            <a:r>
              <a:rPr lang="en-US" sz="800" b="1" dirty="0">
                <a:solidFill>
                  <a:srgbClr val="629999"/>
                </a:solidFill>
              </a:rPr>
              <a:t>Dupe</a:t>
            </a:r>
            <a:br>
              <a:rPr lang="en-US" sz="800" b="1" dirty="0">
                <a:solidFill>
                  <a:srgbClr val="629999"/>
                </a:solidFill>
              </a:rPr>
            </a:br>
            <a:r>
              <a:rPr lang="en-US" sz="800" b="1" dirty="0" err="1">
                <a:solidFill>
                  <a:srgbClr val="629999"/>
                </a:solidFill>
              </a:rPr>
              <a:t>Eze</a:t>
            </a:r>
            <a:endParaRPr lang="en-US" sz="800" b="1" dirty="0">
              <a:solidFill>
                <a:srgbClr val="629999"/>
              </a:solidFill>
            </a:endParaRPr>
          </a:p>
          <a:p>
            <a:pPr>
              <a:spcAft>
                <a:spcPts val="670"/>
              </a:spcAft>
            </a:pPr>
            <a:r>
              <a:rPr lang="en-US" sz="600" b="1" dirty="0">
                <a:solidFill>
                  <a:srgbClr val="629999"/>
                </a:solidFill>
              </a:rPr>
              <a:t>Individual</a:t>
            </a:r>
          </a:p>
          <a:p>
            <a:pPr>
              <a:spcAft>
                <a:spcPts val="670"/>
              </a:spcAft>
            </a:pPr>
            <a:r>
              <a:rPr lang="en-US" sz="600" b="1" dirty="0">
                <a:solidFill>
                  <a:schemeClr val="tx1"/>
                </a:solidFill>
              </a:rPr>
              <a:t>MFSP</a:t>
            </a:r>
            <a:br>
              <a:rPr lang="en-US" sz="600" b="1" dirty="0">
                <a:solidFill>
                  <a:schemeClr val="tx1"/>
                </a:solidFill>
              </a:rPr>
            </a:br>
            <a:r>
              <a:rPr lang="en-US" sz="600" dirty="0" err="1">
                <a:solidFill>
                  <a:schemeClr val="tx1"/>
                </a:solidFill>
              </a:rPr>
              <a:t>Nigeriacom</a:t>
            </a:r>
            <a:endParaRPr lang="en-US" sz="600" dirty="0">
              <a:solidFill>
                <a:schemeClr val="tx1"/>
              </a:solidFill>
            </a:endParaRPr>
          </a:p>
          <a:p>
            <a:pPr>
              <a:spcAft>
                <a:spcPts val="670"/>
              </a:spcAft>
            </a:pPr>
            <a:r>
              <a:rPr lang="en-US" sz="600" b="1" dirty="0">
                <a:solidFill>
                  <a:schemeClr val="tx1"/>
                </a:solidFill>
              </a:rPr>
              <a:t>Phone Number</a:t>
            </a:r>
            <a:br>
              <a:rPr lang="en-US" sz="600" b="1" dirty="0">
                <a:solidFill>
                  <a:schemeClr val="tx1"/>
                </a:solidFill>
              </a:rPr>
            </a:br>
            <a:r>
              <a:rPr lang="en-US" sz="600" dirty="0">
                <a:solidFill>
                  <a:schemeClr val="tx1"/>
                </a:solidFill>
              </a:rPr>
              <a:t>253.332.8912</a:t>
            </a:r>
          </a:p>
          <a:p>
            <a:pPr>
              <a:spcAft>
                <a:spcPts val="670"/>
              </a:spcAft>
            </a:pPr>
            <a:r>
              <a:rPr lang="en-US" sz="600" b="1" dirty="0">
                <a:solidFill>
                  <a:schemeClr val="tx1"/>
                </a:solidFill>
              </a:rPr>
              <a:t>DOB</a:t>
            </a:r>
            <a:br>
              <a:rPr lang="en-US" sz="600" b="1" dirty="0">
                <a:solidFill>
                  <a:schemeClr val="tx1"/>
                </a:solidFill>
              </a:rPr>
            </a:br>
            <a:r>
              <a:rPr lang="en-US" sz="600" dirty="0">
                <a:solidFill>
                  <a:schemeClr val="tx1"/>
                </a:solidFill>
              </a:rPr>
              <a:t>16/04/1977</a:t>
            </a:r>
          </a:p>
          <a:p>
            <a:pPr>
              <a:spcAft>
                <a:spcPts val="670"/>
              </a:spcAft>
            </a:pPr>
            <a:r>
              <a:rPr lang="en-US" sz="600" b="1" dirty="0">
                <a:solidFill>
                  <a:schemeClr val="tx1"/>
                </a:solidFill>
              </a:rPr>
              <a:t>National ID </a:t>
            </a:r>
            <a:br>
              <a:rPr lang="en-US" sz="600" b="1" dirty="0">
                <a:solidFill>
                  <a:schemeClr val="tx1"/>
                </a:solidFill>
              </a:rPr>
            </a:br>
            <a:r>
              <a:rPr lang="en-US" sz="600" dirty="0">
                <a:solidFill>
                  <a:schemeClr val="tx1"/>
                </a:solidFill>
              </a:rPr>
              <a:t>N/A</a:t>
            </a:r>
          </a:p>
          <a:p>
            <a:pPr>
              <a:spcAft>
                <a:spcPts val="670"/>
              </a:spcAft>
            </a:pPr>
            <a:r>
              <a:rPr lang="en-US" sz="600" b="1" dirty="0">
                <a:solidFill>
                  <a:schemeClr val="tx1"/>
                </a:solidFill>
              </a:rPr>
              <a:t>Alt ID</a:t>
            </a:r>
            <a:br>
              <a:rPr lang="en-US" sz="600" b="1" dirty="0">
                <a:solidFill>
                  <a:schemeClr val="tx1"/>
                </a:solidFill>
              </a:rPr>
            </a:br>
            <a:r>
              <a:rPr lang="en-US" sz="600" dirty="0">
                <a:solidFill>
                  <a:schemeClr val="tx1"/>
                </a:solidFill>
              </a:rPr>
              <a:t>0000-303-289</a:t>
            </a:r>
          </a:p>
        </p:txBody>
      </p:sp>
      <p:sp>
        <p:nvSpPr>
          <p:cNvPr id="110" name="Rectangle 109"/>
          <p:cNvSpPr/>
          <p:nvPr/>
        </p:nvSpPr>
        <p:spPr>
          <a:xfrm>
            <a:off x="2588169" y="3205820"/>
            <a:ext cx="1084994" cy="1516128"/>
          </a:xfrm>
          <a:prstGeom prst="rect">
            <a:avLst/>
          </a:prstGeom>
          <a:noFill/>
          <a:ln w="38100" cmpd="sng">
            <a:noFill/>
          </a:ln>
          <a:effectLst/>
        </p:spPr>
        <p:style>
          <a:lnRef idx="1">
            <a:schemeClr val="accent1"/>
          </a:lnRef>
          <a:fillRef idx="3">
            <a:schemeClr val="accent1"/>
          </a:fillRef>
          <a:effectRef idx="2">
            <a:schemeClr val="accent1"/>
          </a:effectRef>
          <a:fontRef idx="minor">
            <a:schemeClr val="lt1"/>
          </a:fontRef>
        </p:style>
        <p:txBody>
          <a:bodyPr lIns="51024" tIns="25512" rIns="102047" bIns="25512" rtlCol="0" anchor="t" anchorCtr="0"/>
          <a:lstStyle/>
          <a:p>
            <a:pPr>
              <a:spcAft>
                <a:spcPts val="670"/>
              </a:spcAft>
            </a:pPr>
            <a:r>
              <a:rPr lang="en-US" sz="800" b="1" dirty="0">
                <a:solidFill>
                  <a:srgbClr val="629999"/>
                </a:solidFill>
              </a:rPr>
              <a:t>Patience</a:t>
            </a:r>
            <a:br>
              <a:rPr lang="en-US" sz="800" b="1" dirty="0">
                <a:solidFill>
                  <a:srgbClr val="629999"/>
                </a:solidFill>
              </a:rPr>
            </a:br>
            <a:r>
              <a:rPr lang="en-US" sz="800" b="1" dirty="0" err="1">
                <a:solidFill>
                  <a:srgbClr val="629999"/>
                </a:solidFill>
              </a:rPr>
              <a:t>Chukwu</a:t>
            </a:r>
            <a:endParaRPr lang="en-US" sz="800" b="1" dirty="0">
              <a:solidFill>
                <a:srgbClr val="629999"/>
              </a:solidFill>
            </a:endParaRPr>
          </a:p>
          <a:p>
            <a:pPr>
              <a:spcAft>
                <a:spcPts val="670"/>
              </a:spcAft>
            </a:pPr>
            <a:r>
              <a:rPr lang="en-US" sz="600" b="1" dirty="0">
                <a:solidFill>
                  <a:srgbClr val="629999"/>
                </a:solidFill>
              </a:rPr>
              <a:t>Merchant</a:t>
            </a:r>
          </a:p>
          <a:p>
            <a:pPr>
              <a:spcAft>
                <a:spcPts val="670"/>
              </a:spcAft>
            </a:pPr>
            <a:r>
              <a:rPr lang="en-US" sz="600" b="1" dirty="0">
                <a:solidFill>
                  <a:schemeClr val="tx1"/>
                </a:solidFill>
              </a:rPr>
              <a:t>MFSP</a:t>
            </a:r>
            <a:br>
              <a:rPr lang="en-US" sz="600" b="1" dirty="0">
                <a:solidFill>
                  <a:schemeClr val="tx1"/>
                </a:solidFill>
              </a:rPr>
            </a:br>
            <a:r>
              <a:rPr lang="en-US" sz="600" dirty="0" err="1">
                <a:solidFill>
                  <a:schemeClr val="tx1"/>
                </a:solidFill>
              </a:rPr>
              <a:t>Nigeriacom</a:t>
            </a:r>
            <a:endParaRPr lang="en-US" sz="600" dirty="0">
              <a:solidFill>
                <a:schemeClr val="tx1"/>
              </a:solidFill>
            </a:endParaRPr>
          </a:p>
          <a:p>
            <a:pPr>
              <a:spcAft>
                <a:spcPts val="670"/>
              </a:spcAft>
            </a:pPr>
            <a:r>
              <a:rPr lang="en-US" sz="600" b="1" dirty="0">
                <a:solidFill>
                  <a:schemeClr val="tx1"/>
                </a:solidFill>
              </a:rPr>
              <a:t>Phone Number</a:t>
            </a:r>
            <a:br>
              <a:rPr lang="en-US" sz="600" b="1" dirty="0">
                <a:solidFill>
                  <a:schemeClr val="tx1"/>
                </a:solidFill>
              </a:rPr>
            </a:br>
            <a:r>
              <a:rPr lang="en-US" sz="600" dirty="0">
                <a:solidFill>
                  <a:schemeClr val="tx1"/>
                </a:solidFill>
              </a:rPr>
              <a:t>253-332-9474</a:t>
            </a:r>
          </a:p>
          <a:p>
            <a:pPr>
              <a:spcAft>
                <a:spcPts val="670"/>
              </a:spcAft>
            </a:pPr>
            <a:r>
              <a:rPr lang="en-US" sz="600" b="1" dirty="0">
                <a:solidFill>
                  <a:schemeClr val="tx1"/>
                </a:solidFill>
              </a:rPr>
              <a:t>DOB</a:t>
            </a:r>
            <a:br>
              <a:rPr lang="en-US" sz="600" b="1" dirty="0">
                <a:solidFill>
                  <a:schemeClr val="tx1"/>
                </a:solidFill>
              </a:rPr>
            </a:br>
            <a:r>
              <a:rPr lang="en-US" sz="600" dirty="0">
                <a:solidFill>
                  <a:schemeClr val="tx1"/>
                </a:solidFill>
              </a:rPr>
              <a:t>08/02/1975</a:t>
            </a:r>
          </a:p>
          <a:p>
            <a:pPr>
              <a:spcAft>
                <a:spcPts val="670"/>
              </a:spcAft>
            </a:pPr>
            <a:r>
              <a:rPr lang="en-US" sz="600" b="1" dirty="0">
                <a:solidFill>
                  <a:schemeClr val="tx1"/>
                </a:solidFill>
              </a:rPr>
              <a:t>National ID </a:t>
            </a:r>
            <a:br>
              <a:rPr lang="en-US" sz="600" b="1" dirty="0">
                <a:solidFill>
                  <a:schemeClr val="tx1"/>
                </a:solidFill>
              </a:rPr>
            </a:br>
            <a:r>
              <a:rPr lang="en-US" sz="600" dirty="0">
                <a:solidFill>
                  <a:schemeClr val="tx1"/>
                </a:solidFill>
              </a:rPr>
              <a:t>N/A</a:t>
            </a:r>
          </a:p>
          <a:p>
            <a:pPr>
              <a:spcAft>
                <a:spcPts val="670"/>
              </a:spcAft>
            </a:pPr>
            <a:r>
              <a:rPr lang="en-US" sz="600" b="1" dirty="0">
                <a:solidFill>
                  <a:schemeClr val="tx1"/>
                </a:solidFill>
              </a:rPr>
              <a:t>Alt ID</a:t>
            </a:r>
            <a:br>
              <a:rPr lang="en-US" sz="600" b="1" dirty="0">
                <a:solidFill>
                  <a:schemeClr val="tx1"/>
                </a:solidFill>
              </a:rPr>
            </a:br>
            <a:r>
              <a:rPr lang="en-US" sz="600" dirty="0">
                <a:solidFill>
                  <a:schemeClr val="tx1"/>
                </a:solidFill>
              </a:rPr>
              <a:t>0000-303-272</a:t>
            </a:r>
          </a:p>
        </p:txBody>
      </p:sp>
      <p:sp>
        <p:nvSpPr>
          <p:cNvPr id="6" name="Rectangle 5"/>
          <p:cNvSpPr/>
          <p:nvPr/>
        </p:nvSpPr>
        <p:spPr>
          <a:xfrm>
            <a:off x="4119964" y="1558984"/>
            <a:ext cx="826138" cy="979760"/>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lIns="51024" tIns="25512" rIns="102047" bIns="25512" rtlCol="0" anchor="t" anchorCtr="0"/>
          <a:lstStyle/>
          <a:p>
            <a:pPr>
              <a:spcAft>
                <a:spcPts val="335"/>
              </a:spcAft>
            </a:pPr>
            <a:r>
              <a:rPr lang="en-US" sz="600" b="1" dirty="0">
                <a:solidFill>
                  <a:srgbClr val="292112"/>
                </a:solidFill>
              </a:rPr>
              <a:t>NGO/GO Portal</a:t>
            </a:r>
          </a:p>
          <a:p>
            <a:pPr>
              <a:spcAft>
                <a:spcPts val="335"/>
              </a:spcAft>
            </a:pPr>
            <a:r>
              <a:rPr lang="en-US" sz="600" dirty="0">
                <a:solidFill>
                  <a:srgbClr val="908774"/>
                </a:solidFill>
              </a:rPr>
              <a:t>Make bulk payment</a:t>
            </a:r>
          </a:p>
        </p:txBody>
      </p:sp>
      <p:sp>
        <p:nvSpPr>
          <p:cNvPr id="7" name="Rectangle 6"/>
          <p:cNvSpPr/>
          <p:nvPr/>
        </p:nvSpPr>
        <p:spPr>
          <a:xfrm>
            <a:off x="4119964" y="2624110"/>
            <a:ext cx="826138" cy="979760"/>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024" tIns="25512" rIns="102047" bIns="25512" numCol="1" spcCol="0" rtlCol="0" fromWordArt="0" anchor="t" anchorCtr="0" forceAA="0" compatLnSpc="1">
            <a:prstTxWarp prst="textNoShape">
              <a:avLst/>
            </a:prstTxWarp>
            <a:noAutofit/>
          </a:bodyPr>
          <a:lstStyle/>
          <a:p>
            <a:pPr>
              <a:spcAft>
                <a:spcPts val="335"/>
              </a:spcAft>
            </a:pPr>
            <a:r>
              <a:rPr lang="en-US" sz="600" b="1" dirty="0">
                <a:solidFill>
                  <a:srgbClr val="292112"/>
                </a:solidFill>
              </a:rPr>
              <a:t>NGO/GO Portal:</a:t>
            </a:r>
            <a:br>
              <a:rPr lang="en-US" sz="600" b="1" dirty="0">
                <a:solidFill>
                  <a:srgbClr val="292112"/>
                </a:solidFill>
              </a:rPr>
            </a:br>
            <a:r>
              <a:rPr lang="en-US" sz="600" b="1" dirty="0">
                <a:solidFill>
                  <a:srgbClr val="292112"/>
                </a:solidFill>
              </a:rPr>
              <a:t>Generate Report</a:t>
            </a:r>
          </a:p>
          <a:p>
            <a:pPr>
              <a:spcAft>
                <a:spcPts val="335"/>
              </a:spcAft>
            </a:pPr>
            <a:r>
              <a:rPr lang="en-US" sz="600" dirty="0">
                <a:solidFill>
                  <a:srgbClr val="908774"/>
                </a:solidFill>
              </a:rPr>
              <a:t>Observe Pending status for </a:t>
            </a:r>
            <a:r>
              <a:rPr lang="en-US" sz="600" dirty="0" err="1">
                <a:solidFill>
                  <a:srgbClr val="908774"/>
                </a:solidFill>
              </a:rPr>
              <a:t>Bolajy</a:t>
            </a:r>
            <a:r>
              <a:rPr lang="en-US" sz="600" dirty="0">
                <a:solidFill>
                  <a:srgbClr val="908774"/>
                </a:solidFill>
              </a:rPr>
              <a:t> </a:t>
            </a:r>
          </a:p>
          <a:p>
            <a:pPr>
              <a:spcAft>
                <a:spcPts val="335"/>
              </a:spcAft>
            </a:pPr>
            <a:r>
              <a:rPr lang="en-US" sz="600" dirty="0">
                <a:solidFill>
                  <a:srgbClr val="908774"/>
                </a:solidFill>
              </a:rPr>
              <a:t>Observe successful payments status</a:t>
            </a:r>
          </a:p>
          <a:p>
            <a:pPr>
              <a:spcAft>
                <a:spcPts val="335"/>
              </a:spcAft>
            </a:pPr>
            <a:r>
              <a:rPr lang="en-US" sz="600" dirty="0">
                <a:solidFill>
                  <a:srgbClr val="908774"/>
                </a:solidFill>
              </a:rPr>
              <a:t>Review detailed errors</a:t>
            </a:r>
          </a:p>
        </p:txBody>
      </p:sp>
      <p:sp>
        <p:nvSpPr>
          <p:cNvPr id="8" name="Rectangle 7"/>
          <p:cNvSpPr/>
          <p:nvPr/>
        </p:nvSpPr>
        <p:spPr>
          <a:xfrm>
            <a:off x="4120353" y="3706430"/>
            <a:ext cx="826138" cy="979760"/>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024" tIns="25512" rIns="102047" bIns="25512" numCol="1" spcCol="0" rtlCol="0" fromWordArt="0" anchor="t" anchorCtr="0" forceAA="0" compatLnSpc="1">
            <a:prstTxWarp prst="textNoShape">
              <a:avLst/>
            </a:prstTxWarp>
            <a:noAutofit/>
          </a:bodyPr>
          <a:lstStyle/>
          <a:p>
            <a:pPr>
              <a:spcAft>
                <a:spcPts val="335"/>
              </a:spcAft>
            </a:pPr>
            <a:r>
              <a:rPr lang="en-US" sz="600" b="1" dirty="0">
                <a:solidFill>
                  <a:srgbClr val="292112"/>
                </a:solidFill>
              </a:rPr>
              <a:t>SMS: </a:t>
            </a:r>
            <a:r>
              <a:rPr lang="en-US" sz="600" b="1" dirty="0" err="1">
                <a:solidFill>
                  <a:srgbClr val="292112"/>
                </a:solidFill>
              </a:rPr>
              <a:t>Bolajy’s</a:t>
            </a:r>
            <a:r>
              <a:rPr lang="en-US" sz="600" b="1" dirty="0">
                <a:solidFill>
                  <a:srgbClr val="292112"/>
                </a:solidFill>
              </a:rPr>
              <a:t> phone</a:t>
            </a:r>
          </a:p>
          <a:p>
            <a:pPr>
              <a:spcAft>
                <a:spcPts val="335"/>
              </a:spcAft>
            </a:pPr>
            <a:r>
              <a:rPr lang="en-US" sz="600" dirty="0">
                <a:solidFill>
                  <a:srgbClr val="908774"/>
                </a:solidFill>
              </a:rPr>
              <a:t>Receive SMS saying he has a pending payment and needs to open an account using the attached short code</a:t>
            </a:r>
          </a:p>
        </p:txBody>
      </p:sp>
      <p:sp>
        <p:nvSpPr>
          <p:cNvPr id="9" name="Rectangle 8"/>
          <p:cNvSpPr/>
          <p:nvPr/>
        </p:nvSpPr>
        <p:spPr>
          <a:xfrm>
            <a:off x="5062525" y="1558984"/>
            <a:ext cx="826138" cy="979760"/>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024" tIns="25512" rIns="102047" bIns="25512" numCol="1" spcCol="0" rtlCol="0" fromWordArt="0" anchor="t" anchorCtr="0" forceAA="0" compatLnSpc="1">
            <a:prstTxWarp prst="textNoShape">
              <a:avLst/>
            </a:prstTxWarp>
            <a:noAutofit/>
          </a:bodyPr>
          <a:lstStyle/>
          <a:p>
            <a:pPr>
              <a:spcAft>
                <a:spcPts val="335"/>
              </a:spcAft>
            </a:pPr>
            <a:r>
              <a:rPr lang="en-US" sz="600" b="1" dirty="0">
                <a:solidFill>
                  <a:srgbClr val="292112"/>
                </a:solidFill>
              </a:rPr>
              <a:t>USSD Emulator of </a:t>
            </a:r>
            <a:br>
              <a:rPr lang="en-US" sz="600" b="1" dirty="0">
                <a:solidFill>
                  <a:srgbClr val="292112"/>
                </a:solidFill>
              </a:rPr>
            </a:br>
            <a:r>
              <a:rPr lang="en-US" sz="600" b="1" dirty="0" err="1">
                <a:solidFill>
                  <a:srgbClr val="292112"/>
                </a:solidFill>
              </a:rPr>
              <a:t>Bolajy’s</a:t>
            </a:r>
            <a:r>
              <a:rPr lang="en-US" sz="600" b="1" dirty="0">
                <a:solidFill>
                  <a:srgbClr val="292112"/>
                </a:solidFill>
              </a:rPr>
              <a:t> Phone</a:t>
            </a:r>
          </a:p>
          <a:p>
            <a:pPr>
              <a:spcAft>
                <a:spcPts val="335"/>
              </a:spcAft>
            </a:pPr>
            <a:r>
              <a:rPr lang="en-US" sz="600" dirty="0" err="1">
                <a:solidFill>
                  <a:srgbClr val="908774"/>
                </a:solidFill>
              </a:rPr>
              <a:t>Bolajy</a:t>
            </a:r>
            <a:r>
              <a:rPr lang="en-US" sz="600" dirty="0">
                <a:solidFill>
                  <a:srgbClr val="908774"/>
                </a:solidFill>
              </a:rPr>
              <a:t> opens account with national ID, sets PIN</a:t>
            </a:r>
          </a:p>
          <a:p>
            <a:pPr>
              <a:spcAft>
                <a:spcPts val="335"/>
              </a:spcAft>
            </a:pPr>
            <a:r>
              <a:rPr lang="en-US" sz="600" dirty="0">
                <a:solidFill>
                  <a:srgbClr val="908774"/>
                </a:solidFill>
              </a:rPr>
              <a:t>Observe alt ID</a:t>
            </a:r>
          </a:p>
          <a:p>
            <a:pPr>
              <a:spcAft>
                <a:spcPts val="335"/>
              </a:spcAft>
            </a:pPr>
            <a:r>
              <a:rPr lang="en-US" sz="600" dirty="0">
                <a:solidFill>
                  <a:srgbClr val="908774"/>
                </a:solidFill>
              </a:rPr>
              <a:t>Observe account limits</a:t>
            </a:r>
          </a:p>
          <a:p>
            <a:pPr>
              <a:spcAft>
                <a:spcPts val="335"/>
              </a:spcAft>
            </a:pPr>
            <a:endParaRPr lang="en-US" sz="600" dirty="0">
              <a:solidFill>
                <a:srgbClr val="908774"/>
              </a:solidFill>
            </a:endParaRPr>
          </a:p>
        </p:txBody>
      </p:sp>
      <p:sp>
        <p:nvSpPr>
          <p:cNvPr id="10" name="Rectangle 9"/>
          <p:cNvSpPr/>
          <p:nvPr/>
        </p:nvSpPr>
        <p:spPr>
          <a:xfrm>
            <a:off x="5062525" y="2624110"/>
            <a:ext cx="826138" cy="979760"/>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024" tIns="25512" rIns="102047" bIns="25512" numCol="1" spcCol="0" rtlCol="0" fromWordArt="0" anchor="t" anchorCtr="0" forceAA="0" compatLnSpc="1">
            <a:prstTxWarp prst="textNoShape">
              <a:avLst/>
            </a:prstTxWarp>
            <a:noAutofit/>
          </a:bodyPr>
          <a:lstStyle/>
          <a:p>
            <a:pPr>
              <a:spcAft>
                <a:spcPts val="335"/>
              </a:spcAft>
            </a:pPr>
            <a:r>
              <a:rPr lang="en-US" sz="600" b="1" dirty="0">
                <a:solidFill>
                  <a:srgbClr val="292112"/>
                </a:solidFill>
              </a:rPr>
              <a:t>SMS: </a:t>
            </a:r>
            <a:r>
              <a:rPr lang="en-US" sz="600" b="1" dirty="0" err="1">
                <a:solidFill>
                  <a:srgbClr val="292112"/>
                </a:solidFill>
              </a:rPr>
              <a:t>Bolajy’s</a:t>
            </a:r>
            <a:r>
              <a:rPr lang="en-US" sz="600" b="1" dirty="0">
                <a:solidFill>
                  <a:srgbClr val="292112"/>
                </a:solidFill>
              </a:rPr>
              <a:t> Phone</a:t>
            </a:r>
          </a:p>
          <a:p>
            <a:pPr>
              <a:spcAft>
                <a:spcPts val="335"/>
              </a:spcAft>
            </a:pPr>
            <a:r>
              <a:rPr lang="en-US" sz="600" dirty="0">
                <a:solidFill>
                  <a:srgbClr val="908774"/>
                </a:solidFill>
              </a:rPr>
              <a:t>Receive SMS indicating a payment has been received, amount and payer</a:t>
            </a:r>
          </a:p>
        </p:txBody>
      </p:sp>
      <p:sp>
        <p:nvSpPr>
          <p:cNvPr id="12" name="Rectangle 11"/>
          <p:cNvSpPr/>
          <p:nvPr/>
        </p:nvSpPr>
        <p:spPr>
          <a:xfrm>
            <a:off x="6053923" y="1558984"/>
            <a:ext cx="826138" cy="979760"/>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024" tIns="25512" rIns="102047" bIns="25512" numCol="1" spcCol="0" rtlCol="0" fromWordArt="0" anchor="t" anchorCtr="0" forceAA="0" compatLnSpc="1">
            <a:prstTxWarp prst="textNoShape">
              <a:avLst/>
            </a:prstTxWarp>
            <a:noAutofit/>
          </a:bodyPr>
          <a:lstStyle/>
          <a:p>
            <a:pPr>
              <a:spcAft>
                <a:spcPts val="335"/>
              </a:spcAft>
            </a:pPr>
            <a:r>
              <a:rPr lang="en-US" sz="600" b="1" dirty="0">
                <a:solidFill>
                  <a:srgbClr val="292112"/>
                </a:solidFill>
              </a:rPr>
              <a:t>USSD Emulator of </a:t>
            </a:r>
            <a:br>
              <a:rPr lang="en-US" sz="600" b="1" dirty="0">
                <a:solidFill>
                  <a:srgbClr val="292112"/>
                </a:solidFill>
              </a:rPr>
            </a:br>
            <a:r>
              <a:rPr lang="en-US" sz="600" b="1" dirty="0" err="1">
                <a:solidFill>
                  <a:srgbClr val="292112"/>
                </a:solidFill>
              </a:rPr>
              <a:t>Bolajy’s</a:t>
            </a:r>
            <a:r>
              <a:rPr lang="en-US" sz="600" b="1" dirty="0">
                <a:solidFill>
                  <a:srgbClr val="292112"/>
                </a:solidFill>
              </a:rPr>
              <a:t> Phone</a:t>
            </a:r>
          </a:p>
          <a:p>
            <a:pPr>
              <a:spcAft>
                <a:spcPts val="335"/>
              </a:spcAft>
            </a:pPr>
            <a:r>
              <a:rPr lang="en-US" sz="600" dirty="0">
                <a:solidFill>
                  <a:srgbClr val="908774"/>
                </a:solidFill>
              </a:rPr>
              <a:t>P2P to Dupe for 135 using phone number</a:t>
            </a:r>
          </a:p>
          <a:p>
            <a:pPr>
              <a:spcAft>
                <a:spcPts val="335"/>
              </a:spcAft>
            </a:pPr>
            <a:r>
              <a:rPr lang="en-US" sz="600" dirty="0">
                <a:solidFill>
                  <a:srgbClr val="908774"/>
                </a:solidFill>
              </a:rPr>
              <a:t>Observe fee transparency</a:t>
            </a:r>
          </a:p>
        </p:txBody>
      </p:sp>
      <p:sp>
        <p:nvSpPr>
          <p:cNvPr id="22" name="Rectangle 21"/>
          <p:cNvSpPr/>
          <p:nvPr/>
        </p:nvSpPr>
        <p:spPr>
          <a:xfrm>
            <a:off x="6053923" y="2624110"/>
            <a:ext cx="826138" cy="979760"/>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024" tIns="25512" rIns="102047" bIns="25512" numCol="1" spcCol="0" rtlCol="0" fromWordArt="0" anchor="t" anchorCtr="0" forceAA="0" compatLnSpc="1">
            <a:prstTxWarp prst="textNoShape">
              <a:avLst/>
            </a:prstTxWarp>
            <a:noAutofit/>
          </a:bodyPr>
          <a:lstStyle/>
          <a:p>
            <a:pPr>
              <a:spcAft>
                <a:spcPts val="335"/>
              </a:spcAft>
            </a:pPr>
            <a:r>
              <a:rPr lang="en-US" sz="600" b="1" dirty="0">
                <a:solidFill>
                  <a:srgbClr val="292112"/>
                </a:solidFill>
              </a:rPr>
              <a:t>SMS: Dupe’s Phone</a:t>
            </a:r>
          </a:p>
          <a:p>
            <a:pPr>
              <a:spcAft>
                <a:spcPts val="335"/>
              </a:spcAft>
            </a:pPr>
            <a:r>
              <a:rPr lang="en-US" sz="600" dirty="0">
                <a:solidFill>
                  <a:srgbClr val="908774"/>
                </a:solidFill>
              </a:rPr>
              <a:t>Receive SMS to confirm payment amount and payer</a:t>
            </a:r>
          </a:p>
        </p:txBody>
      </p:sp>
      <p:sp>
        <p:nvSpPr>
          <p:cNvPr id="23" name="Rectangle 22"/>
          <p:cNvSpPr/>
          <p:nvPr/>
        </p:nvSpPr>
        <p:spPr>
          <a:xfrm>
            <a:off x="7016432" y="1558984"/>
            <a:ext cx="826138" cy="979760"/>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024" tIns="25512" rIns="102047" bIns="25512" numCol="1" spcCol="0" rtlCol="0" fromWordArt="0" anchor="t" anchorCtr="0" forceAA="0" compatLnSpc="1">
            <a:prstTxWarp prst="textNoShape">
              <a:avLst/>
            </a:prstTxWarp>
            <a:noAutofit/>
          </a:bodyPr>
          <a:lstStyle/>
          <a:p>
            <a:pPr>
              <a:spcAft>
                <a:spcPts val="335"/>
              </a:spcAft>
            </a:pPr>
            <a:r>
              <a:rPr lang="en-US" sz="600" b="1" dirty="0">
                <a:solidFill>
                  <a:srgbClr val="292112"/>
                </a:solidFill>
              </a:rPr>
              <a:t>USSD Emulator of Patience’s Phone or Smart Phone</a:t>
            </a:r>
          </a:p>
          <a:p>
            <a:pPr>
              <a:spcAft>
                <a:spcPts val="335"/>
              </a:spcAft>
            </a:pPr>
            <a:r>
              <a:rPr lang="en-US" sz="600" dirty="0">
                <a:solidFill>
                  <a:srgbClr val="908774"/>
                </a:solidFill>
              </a:rPr>
              <a:t>Patience (Merchant) requests payment from </a:t>
            </a:r>
            <a:r>
              <a:rPr lang="en-US" sz="600" dirty="0" err="1">
                <a:solidFill>
                  <a:srgbClr val="908774"/>
                </a:solidFill>
              </a:rPr>
              <a:t>Bolajy</a:t>
            </a:r>
            <a:r>
              <a:rPr lang="en-US" sz="600" dirty="0">
                <a:solidFill>
                  <a:srgbClr val="908774"/>
                </a:solidFill>
              </a:rPr>
              <a:t> for 75 using alt id</a:t>
            </a:r>
          </a:p>
        </p:txBody>
      </p:sp>
      <p:sp>
        <p:nvSpPr>
          <p:cNvPr id="24" name="Rectangle 23"/>
          <p:cNvSpPr/>
          <p:nvPr/>
        </p:nvSpPr>
        <p:spPr>
          <a:xfrm>
            <a:off x="7016821" y="2624110"/>
            <a:ext cx="826138" cy="979760"/>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024" tIns="25512" rIns="102047" bIns="25512" numCol="1" spcCol="0" rtlCol="0" fromWordArt="0" anchor="t" anchorCtr="0" forceAA="0" compatLnSpc="1">
            <a:prstTxWarp prst="textNoShape">
              <a:avLst/>
            </a:prstTxWarp>
            <a:noAutofit/>
          </a:bodyPr>
          <a:lstStyle/>
          <a:p>
            <a:pPr>
              <a:spcAft>
                <a:spcPts val="335"/>
              </a:spcAft>
            </a:pPr>
            <a:r>
              <a:rPr lang="en-US" sz="600" b="1" dirty="0">
                <a:solidFill>
                  <a:srgbClr val="292112"/>
                </a:solidFill>
              </a:rPr>
              <a:t>USSD Emulator of </a:t>
            </a:r>
            <a:br>
              <a:rPr lang="en-US" sz="600" b="1" dirty="0">
                <a:solidFill>
                  <a:srgbClr val="292112"/>
                </a:solidFill>
              </a:rPr>
            </a:br>
            <a:r>
              <a:rPr lang="en-US" sz="600" b="1" dirty="0" err="1">
                <a:solidFill>
                  <a:srgbClr val="292112"/>
                </a:solidFill>
              </a:rPr>
              <a:t>Bolajy’s</a:t>
            </a:r>
            <a:r>
              <a:rPr lang="en-US" sz="600" b="1" dirty="0">
                <a:solidFill>
                  <a:srgbClr val="292112"/>
                </a:solidFill>
              </a:rPr>
              <a:t> Phone</a:t>
            </a:r>
          </a:p>
          <a:p>
            <a:pPr>
              <a:spcAft>
                <a:spcPts val="335"/>
              </a:spcAft>
            </a:pPr>
            <a:r>
              <a:rPr lang="en-US" sz="600" dirty="0">
                <a:solidFill>
                  <a:srgbClr val="908774"/>
                </a:solidFill>
              </a:rPr>
              <a:t>Check pending transactions and approves transaction with PIN</a:t>
            </a:r>
          </a:p>
          <a:p>
            <a:pPr>
              <a:spcAft>
                <a:spcPts val="335"/>
              </a:spcAft>
            </a:pPr>
            <a:r>
              <a:rPr lang="en-US" sz="600" dirty="0">
                <a:solidFill>
                  <a:srgbClr val="908774"/>
                </a:solidFill>
              </a:rPr>
              <a:t>Observe fee transparency</a:t>
            </a:r>
          </a:p>
        </p:txBody>
      </p:sp>
      <p:sp>
        <p:nvSpPr>
          <p:cNvPr id="25" name="Rectangle 24"/>
          <p:cNvSpPr/>
          <p:nvPr/>
        </p:nvSpPr>
        <p:spPr>
          <a:xfrm>
            <a:off x="7016821" y="3706430"/>
            <a:ext cx="826138" cy="979760"/>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024" tIns="25512" rIns="102047" bIns="25512" numCol="1" spcCol="0" rtlCol="0" fromWordArt="0" anchor="t" anchorCtr="0" forceAA="0" compatLnSpc="1">
            <a:prstTxWarp prst="textNoShape">
              <a:avLst/>
            </a:prstTxWarp>
            <a:noAutofit/>
          </a:bodyPr>
          <a:lstStyle/>
          <a:p>
            <a:pPr>
              <a:spcAft>
                <a:spcPts val="335"/>
              </a:spcAft>
            </a:pPr>
            <a:r>
              <a:rPr lang="en-US" sz="600" b="1" dirty="0">
                <a:solidFill>
                  <a:srgbClr val="292112"/>
                </a:solidFill>
              </a:rPr>
              <a:t>SMS: Patience’s Phone</a:t>
            </a:r>
          </a:p>
          <a:p>
            <a:pPr>
              <a:spcAft>
                <a:spcPts val="335"/>
              </a:spcAft>
            </a:pPr>
            <a:r>
              <a:rPr lang="en-US" sz="600" dirty="0">
                <a:solidFill>
                  <a:srgbClr val="908774"/>
                </a:solidFill>
              </a:rPr>
              <a:t>Patience gets SMS to confirm payment </a:t>
            </a:r>
          </a:p>
        </p:txBody>
      </p:sp>
      <p:sp>
        <p:nvSpPr>
          <p:cNvPr id="89" name="Rectangle 88"/>
          <p:cNvSpPr/>
          <p:nvPr/>
        </p:nvSpPr>
        <p:spPr>
          <a:xfrm>
            <a:off x="7016822" y="1101889"/>
            <a:ext cx="825748" cy="382064"/>
          </a:xfrm>
          <a:prstGeom prst="rect">
            <a:avLst/>
          </a:prstGeom>
          <a:solidFill>
            <a:srgbClr val="D37D21"/>
          </a:solidFill>
          <a:ln>
            <a:noFill/>
          </a:ln>
          <a:effectLst/>
        </p:spPr>
        <p:style>
          <a:lnRef idx="1">
            <a:schemeClr val="accent1"/>
          </a:lnRef>
          <a:fillRef idx="3">
            <a:schemeClr val="accent1"/>
          </a:fillRef>
          <a:effectRef idx="2">
            <a:schemeClr val="accent1"/>
          </a:effectRef>
          <a:fontRef idx="minor">
            <a:schemeClr val="lt1"/>
          </a:fontRef>
        </p:style>
        <p:txBody>
          <a:bodyPr lIns="0" tIns="25512" rIns="0" bIns="25512" rtlCol="0" anchor="ctr"/>
          <a:lstStyle/>
          <a:p>
            <a:pPr algn="ctr"/>
            <a:r>
              <a:rPr lang="en-US" sz="700" b="1" dirty="0"/>
              <a:t>Buy Things</a:t>
            </a:r>
            <a:br>
              <a:rPr lang="en-US" sz="700" b="1" dirty="0"/>
            </a:br>
            <a:r>
              <a:rPr lang="en-US" sz="700" b="1" dirty="0"/>
              <a:t>from Any </a:t>
            </a:r>
            <a:br>
              <a:rPr lang="en-US" sz="700" b="1" dirty="0"/>
            </a:br>
            <a:r>
              <a:rPr lang="en-US" sz="700" b="1" dirty="0"/>
              <a:t>Merchant</a:t>
            </a:r>
          </a:p>
        </p:txBody>
      </p:sp>
      <p:sp>
        <p:nvSpPr>
          <p:cNvPr id="90" name="Rectangle 89"/>
          <p:cNvSpPr/>
          <p:nvPr/>
        </p:nvSpPr>
        <p:spPr>
          <a:xfrm>
            <a:off x="6054312" y="1096878"/>
            <a:ext cx="825748" cy="382064"/>
          </a:xfrm>
          <a:prstGeom prst="rect">
            <a:avLst/>
          </a:prstGeom>
          <a:solidFill>
            <a:srgbClr val="D37D21"/>
          </a:solidFill>
          <a:ln>
            <a:noFill/>
          </a:ln>
          <a:effectLst/>
        </p:spPr>
        <p:style>
          <a:lnRef idx="1">
            <a:schemeClr val="accent1"/>
          </a:lnRef>
          <a:fillRef idx="3">
            <a:schemeClr val="accent1"/>
          </a:fillRef>
          <a:effectRef idx="2">
            <a:schemeClr val="accent1"/>
          </a:effectRef>
          <a:fontRef idx="minor">
            <a:schemeClr val="lt1"/>
          </a:fontRef>
        </p:style>
        <p:txBody>
          <a:bodyPr lIns="0" tIns="25512" rIns="0" bIns="25512" rtlCol="0" anchor="ctr"/>
          <a:lstStyle/>
          <a:p>
            <a:pPr algn="ctr"/>
            <a:r>
              <a:rPr lang="en-US" sz="700" b="1" dirty="0"/>
              <a:t>Send Money</a:t>
            </a:r>
            <a:br>
              <a:rPr lang="en-US" sz="700" b="1" dirty="0"/>
            </a:br>
            <a:r>
              <a:rPr lang="en-US" sz="700" b="1" dirty="0"/>
              <a:t>to Anyone</a:t>
            </a:r>
          </a:p>
        </p:txBody>
      </p:sp>
      <p:sp>
        <p:nvSpPr>
          <p:cNvPr id="92" name="Rectangle 91"/>
          <p:cNvSpPr/>
          <p:nvPr/>
        </p:nvSpPr>
        <p:spPr>
          <a:xfrm>
            <a:off x="5080743" y="1096878"/>
            <a:ext cx="825748" cy="382064"/>
          </a:xfrm>
          <a:prstGeom prst="rect">
            <a:avLst/>
          </a:prstGeom>
          <a:solidFill>
            <a:srgbClr val="D37D21"/>
          </a:solidFill>
          <a:ln>
            <a:noFill/>
          </a:ln>
          <a:effectLst/>
        </p:spPr>
        <p:style>
          <a:lnRef idx="1">
            <a:schemeClr val="accent1"/>
          </a:lnRef>
          <a:fillRef idx="3">
            <a:schemeClr val="accent1"/>
          </a:fillRef>
          <a:effectRef idx="2">
            <a:schemeClr val="accent1"/>
          </a:effectRef>
          <a:fontRef idx="minor">
            <a:schemeClr val="lt1"/>
          </a:fontRef>
        </p:style>
        <p:txBody>
          <a:bodyPr lIns="0" tIns="25512" rIns="0" bIns="25512" rtlCol="0" anchor="ctr"/>
          <a:lstStyle/>
          <a:p>
            <a:pPr algn="ctr"/>
            <a:r>
              <a:rPr lang="en-US" sz="700" b="1" dirty="0"/>
              <a:t>Self-Issue</a:t>
            </a:r>
          </a:p>
        </p:txBody>
      </p:sp>
      <p:sp>
        <p:nvSpPr>
          <p:cNvPr id="93" name="Rectangle 92"/>
          <p:cNvSpPr/>
          <p:nvPr/>
        </p:nvSpPr>
        <p:spPr>
          <a:xfrm>
            <a:off x="4120354" y="1096878"/>
            <a:ext cx="825748" cy="382064"/>
          </a:xfrm>
          <a:prstGeom prst="rect">
            <a:avLst/>
          </a:prstGeom>
          <a:solidFill>
            <a:srgbClr val="D37D21"/>
          </a:solidFill>
          <a:ln>
            <a:noFill/>
          </a:ln>
          <a:effectLst/>
        </p:spPr>
        <p:style>
          <a:lnRef idx="1">
            <a:schemeClr val="accent1"/>
          </a:lnRef>
          <a:fillRef idx="3">
            <a:schemeClr val="accent1"/>
          </a:fillRef>
          <a:effectRef idx="2">
            <a:schemeClr val="accent1"/>
          </a:effectRef>
          <a:fontRef idx="minor">
            <a:schemeClr val="lt1"/>
          </a:fontRef>
        </p:style>
        <p:txBody>
          <a:bodyPr lIns="0" tIns="25512" rIns="0" bIns="25512" rtlCol="0" anchor="ctr"/>
          <a:lstStyle/>
          <a:p>
            <a:pPr algn="ctr"/>
            <a:r>
              <a:rPr lang="en-US" sz="700" b="1" dirty="0"/>
              <a:t>Make Bulk </a:t>
            </a:r>
            <a:br>
              <a:rPr lang="en-US" sz="700" b="1" dirty="0"/>
            </a:br>
            <a:r>
              <a:rPr lang="en-US" sz="700" b="1" dirty="0"/>
              <a:t>Payments </a:t>
            </a:r>
            <a:br>
              <a:rPr lang="en-US" sz="700" b="1" dirty="0"/>
            </a:br>
            <a:r>
              <a:rPr lang="en-US" sz="700" b="1" dirty="0"/>
              <a:t>to Anyone</a:t>
            </a:r>
          </a:p>
        </p:txBody>
      </p:sp>
      <p:sp>
        <p:nvSpPr>
          <p:cNvPr id="26" name="Rectangle 25"/>
          <p:cNvSpPr/>
          <p:nvPr/>
        </p:nvSpPr>
        <p:spPr>
          <a:xfrm>
            <a:off x="7980108" y="1559725"/>
            <a:ext cx="826138" cy="979760"/>
          </a:xfrm>
          <a:prstGeom prst="rect">
            <a:avLst/>
          </a:prstGeom>
          <a:solidFill>
            <a:schemeClr val="bg1"/>
          </a:solidFill>
          <a:ln w="38100" cmpd="sng">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024" tIns="25512" rIns="102047" bIns="25512" numCol="1" spcCol="0" rtlCol="0" fromWordArt="0" anchor="t" anchorCtr="0" forceAA="0" compatLnSpc="1">
            <a:prstTxWarp prst="textNoShape">
              <a:avLst/>
            </a:prstTxWarp>
            <a:noAutofit/>
          </a:bodyPr>
          <a:lstStyle/>
          <a:p>
            <a:pPr>
              <a:spcAft>
                <a:spcPts val="335"/>
              </a:spcAft>
            </a:pPr>
            <a:r>
              <a:rPr lang="en-US" sz="600" b="1" dirty="0">
                <a:solidFill>
                  <a:srgbClr val="292112"/>
                </a:solidFill>
              </a:rPr>
              <a:t>USSD Emulator of </a:t>
            </a:r>
            <a:br>
              <a:rPr lang="en-US" sz="600" b="1" dirty="0">
                <a:solidFill>
                  <a:srgbClr val="292112"/>
                </a:solidFill>
              </a:rPr>
            </a:br>
            <a:r>
              <a:rPr lang="en-US" sz="600" b="1" dirty="0" err="1">
                <a:solidFill>
                  <a:srgbClr val="292112"/>
                </a:solidFill>
              </a:rPr>
              <a:t>Bolajy’s</a:t>
            </a:r>
            <a:r>
              <a:rPr lang="en-US" sz="600" b="1" dirty="0">
                <a:solidFill>
                  <a:srgbClr val="292112"/>
                </a:solidFill>
              </a:rPr>
              <a:t> Phone</a:t>
            </a:r>
          </a:p>
          <a:p>
            <a:pPr>
              <a:spcAft>
                <a:spcPts val="335"/>
              </a:spcAft>
            </a:pPr>
            <a:r>
              <a:rPr lang="en-US" sz="600" dirty="0">
                <a:solidFill>
                  <a:srgbClr val="908774"/>
                </a:solidFill>
              </a:rPr>
              <a:t>Run mini statement to see balance and a summary of all transactions, including fees</a:t>
            </a:r>
          </a:p>
        </p:txBody>
      </p:sp>
      <p:sp>
        <p:nvSpPr>
          <p:cNvPr id="91" name="Rectangle 90"/>
          <p:cNvSpPr/>
          <p:nvPr/>
        </p:nvSpPr>
        <p:spPr>
          <a:xfrm>
            <a:off x="7980109" y="1096878"/>
            <a:ext cx="825748" cy="382064"/>
          </a:xfrm>
          <a:prstGeom prst="rect">
            <a:avLst/>
          </a:prstGeom>
          <a:solidFill>
            <a:srgbClr val="D37D21"/>
          </a:solidFill>
          <a:ln>
            <a:noFill/>
          </a:ln>
          <a:effectLst/>
        </p:spPr>
        <p:style>
          <a:lnRef idx="1">
            <a:schemeClr val="accent1"/>
          </a:lnRef>
          <a:fillRef idx="3">
            <a:schemeClr val="accent1"/>
          </a:fillRef>
          <a:effectRef idx="2">
            <a:schemeClr val="accent1"/>
          </a:effectRef>
          <a:fontRef idx="minor">
            <a:schemeClr val="lt1"/>
          </a:fontRef>
        </p:style>
        <p:txBody>
          <a:bodyPr lIns="0" tIns="25512" rIns="0" bIns="25512" rtlCol="0" anchor="ctr"/>
          <a:lstStyle/>
          <a:p>
            <a:pPr algn="ctr"/>
            <a:r>
              <a:rPr lang="en-US" sz="700" b="1" dirty="0"/>
              <a:t>Keep Money </a:t>
            </a:r>
            <a:br>
              <a:rPr lang="en-US" sz="700" b="1" dirty="0"/>
            </a:br>
            <a:r>
              <a:rPr lang="en-US" sz="700" b="1" dirty="0"/>
              <a:t>Secure. </a:t>
            </a:r>
            <a:br>
              <a:rPr lang="en-US" sz="700" b="1" dirty="0"/>
            </a:br>
            <a:r>
              <a:rPr lang="en-US" sz="700" b="1" dirty="0"/>
              <a:t>Check Balance.</a:t>
            </a:r>
          </a:p>
        </p:txBody>
      </p:sp>
      <p:sp>
        <p:nvSpPr>
          <p:cNvPr id="62" name="Rectangle 61"/>
          <p:cNvSpPr/>
          <p:nvPr/>
        </p:nvSpPr>
        <p:spPr>
          <a:xfrm>
            <a:off x="266331" y="920434"/>
            <a:ext cx="2422804" cy="153888"/>
          </a:xfrm>
          <a:prstGeom prst="rect">
            <a:avLst/>
          </a:prstGeom>
        </p:spPr>
        <p:txBody>
          <a:bodyPr wrap="square" lIns="0" tIns="0" rIns="0" bIns="0">
            <a:spAutoFit/>
          </a:bodyPr>
          <a:lstStyle/>
          <a:p>
            <a:r>
              <a:rPr lang="en-US" sz="1000" b="1" dirty="0">
                <a:solidFill>
                  <a:schemeClr val="bg1"/>
                </a:solidFill>
              </a:rPr>
              <a:t>Screen Setup</a:t>
            </a:r>
          </a:p>
        </p:txBody>
      </p:sp>
      <p:sp>
        <p:nvSpPr>
          <p:cNvPr id="2" name="Title 1"/>
          <p:cNvSpPr>
            <a:spLocks noGrp="1"/>
          </p:cNvSpPr>
          <p:nvPr>
            <p:ph type="title"/>
          </p:nvPr>
        </p:nvSpPr>
        <p:spPr/>
        <p:txBody>
          <a:bodyPr/>
          <a:lstStyle/>
          <a:p>
            <a:r>
              <a:rPr lang="en-US" dirty="0" smtClean="0"/>
              <a:t>DFS Roadmap</a:t>
            </a:r>
            <a:endParaRPr lang="en-US" dirty="0"/>
          </a:p>
        </p:txBody>
      </p:sp>
    </p:spTree>
    <p:extLst>
      <p:ext uri="{BB962C8B-B14F-4D97-AF65-F5344CB8AC3E}">
        <p14:creationId xmlns:p14="http://schemas.microsoft.com/office/powerpoint/2010/main" val="327000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p:txBody>
          <a:bodyPr/>
          <a:lstStyle/>
          <a:p>
            <a:r>
              <a:rPr lang="en-US" b="1" dirty="0"/>
              <a:t>Design Principles for the Digital Payments </a:t>
            </a:r>
            <a:r>
              <a:rPr lang="en-US" b="1" dirty="0" smtClean="0"/>
              <a:t>System</a:t>
            </a:r>
          </a:p>
          <a:p>
            <a:pPr marL="285750" indent="-285750">
              <a:buFont typeface="Arial"/>
              <a:buChar char="•"/>
            </a:pPr>
            <a:r>
              <a:rPr lang="en-US" b="1" dirty="0"/>
              <a:t>Open </a:t>
            </a:r>
            <a:r>
              <a:rPr lang="en-US" b="1" dirty="0" smtClean="0"/>
              <a:t>loop</a:t>
            </a:r>
          </a:p>
          <a:p>
            <a:pPr marL="285750" indent="-285750">
              <a:buFont typeface="Arial"/>
              <a:buChar char="•"/>
            </a:pPr>
            <a:r>
              <a:rPr lang="en-US" b="1" dirty="0" smtClean="0"/>
              <a:t>Immediate Funds Transfer </a:t>
            </a:r>
          </a:p>
          <a:p>
            <a:pPr marL="285750" indent="-285750">
              <a:buFont typeface="Arial"/>
              <a:buChar char="•"/>
            </a:pPr>
            <a:r>
              <a:rPr lang="en-US" b="1" dirty="0" smtClean="0"/>
              <a:t>Same day Settlement</a:t>
            </a:r>
          </a:p>
          <a:p>
            <a:pPr marL="285750" indent="-285750">
              <a:buFont typeface="Arial"/>
              <a:buChar char="•"/>
            </a:pPr>
            <a:r>
              <a:rPr lang="en-US" b="1" dirty="0" smtClean="0"/>
              <a:t>Push Payments </a:t>
            </a:r>
          </a:p>
          <a:p>
            <a:pPr marL="285750" indent="-285750">
              <a:buFont typeface="Arial"/>
              <a:buChar char="•"/>
            </a:pPr>
            <a:r>
              <a:rPr lang="en-US" b="1" dirty="0" smtClean="0"/>
              <a:t>Open, international standards</a:t>
            </a:r>
          </a:p>
          <a:p>
            <a:pPr marL="285750" indent="-285750">
              <a:buFont typeface="Arial"/>
              <a:buChar char="•"/>
            </a:pPr>
            <a:r>
              <a:rPr lang="en-US" b="1" dirty="0" smtClean="0"/>
              <a:t>Irrevocability </a:t>
            </a:r>
          </a:p>
          <a:p>
            <a:pPr marL="285750" indent="-285750">
              <a:buFont typeface="Arial"/>
              <a:buChar char="•"/>
            </a:pPr>
            <a:r>
              <a:rPr lang="en-US" b="1" dirty="0" smtClean="0"/>
              <a:t>Shared fraud service</a:t>
            </a:r>
          </a:p>
          <a:p>
            <a:pPr marL="285750" indent="-285750">
              <a:buFont typeface="Arial"/>
              <a:buChar char="•"/>
            </a:pPr>
            <a:r>
              <a:rPr lang="en-US" b="1" dirty="0" smtClean="0"/>
              <a:t>Tiered KYC</a:t>
            </a:r>
          </a:p>
          <a:p>
            <a:pPr marL="285750" indent="-285750">
              <a:buFont typeface="Arial"/>
              <a:buChar char="•"/>
            </a:pPr>
            <a:endParaRPr lang="en-US" b="1" dirty="0" smtClean="0"/>
          </a:p>
          <a:p>
            <a:pPr marL="285750" indent="-285750">
              <a:buFont typeface="Arial"/>
              <a:buChar char="•"/>
            </a:pPr>
            <a:endParaRPr lang="en-US" b="1" dirty="0" smtClean="0"/>
          </a:p>
          <a:p>
            <a:pPr marL="285750" indent="-285750">
              <a:buFont typeface="Arial"/>
              <a:buChar char="•"/>
            </a:pPr>
            <a:endParaRPr lang="en-US" dirty="0"/>
          </a:p>
        </p:txBody>
      </p:sp>
      <p:sp>
        <p:nvSpPr>
          <p:cNvPr id="13" name="Title 12"/>
          <p:cNvSpPr>
            <a:spLocks noGrp="1"/>
          </p:cNvSpPr>
          <p:nvPr>
            <p:ph type="title"/>
          </p:nvPr>
        </p:nvSpPr>
        <p:spPr/>
        <p:txBody>
          <a:bodyPr/>
          <a:lstStyle/>
          <a:p>
            <a:r>
              <a:rPr lang="en-US" dirty="0" smtClean="0"/>
              <a:t>Level One Project    </a:t>
            </a:r>
            <a:r>
              <a:rPr lang="en-US" cap="none" dirty="0" smtClean="0"/>
              <a:t>(</a:t>
            </a:r>
            <a:r>
              <a:rPr lang="en-US" cap="none" dirty="0" smtClean="0">
                <a:hlinkClick r:id="rId3"/>
              </a:rPr>
              <a:t>www.leveloneproject.org</a:t>
            </a:r>
            <a:r>
              <a:rPr lang="en-US" cap="none" dirty="0" smtClean="0"/>
              <a:t>) </a:t>
            </a:r>
            <a:endParaRPr lang="en-US" cap="none" dirty="0"/>
          </a:p>
        </p:txBody>
      </p:sp>
      <p:pic>
        <p:nvPicPr>
          <p:cNvPr id="18" name="Picture 17" descr="Screenshot 2015-06-17 20.26.3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499" y="1081914"/>
            <a:ext cx="5440501" cy="2849786"/>
          </a:xfrm>
          <a:prstGeom prst="rect">
            <a:avLst/>
          </a:prstGeom>
        </p:spPr>
      </p:pic>
    </p:spTree>
    <p:extLst>
      <p:ext uri="{BB962C8B-B14F-4D97-AF65-F5344CB8AC3E}">
        <p14:creationId xmlns:p14="http://schemas.microsoft.com/office/powerpoint/2010/main" val="159851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eVwt9GocEkmAvXw99D925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_LkI9piJ0i8KFOYCZF64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BaTvGtuwE6g2u1QBY3bc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jvTrHHCVW0.60FIkPsUJC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q.IuO7yTE.wGzPXtg2R3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T58HZYud06KMxB9WooOU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QVly5rj7rU.etqOjUhRzI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8pGLRgprE.0wHXlun.MS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KcwGZekE0y.LR7ZM3Bw5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z4nA0dKZVky2XUqmsOsLu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vH7Aay0gE02LiXixIjPZA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2Pf8yVRpUSE1NghhXr6q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AgTqqtFLkCqXvju4s3TV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bwb5mkVzrU.IOGRJz0OX1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sq.kB_9lvkeGzfHQWov7g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ee88X0A50icOpRvWLGx7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ihMK4vABkmTiHD.x7gaP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QEUv4tPf0eT0QH9oiqQ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vGcjNslCEKxpihsHb73Ng"/>
</p:tagLst>
</file>

<file path=ppt/theme/theme1.xml><?xml version="1.0" encoding="utf-8"?>
<a:theme xmlns:a="http://schemas.openxmlformats.org/drawingml/2006/main" name="PPT Express Template_Feb 14 2014">
  <a:themeElements>
    <a:clrScheme name="Bill &amp; Melinda Gates Foundation Colors Jan 2014">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3086AB"/>
      </a:hlink>
      <a:folHlink>
        <a:srgbClr val="3086AB"/>
      </a:folHlink>
    </a:clrScheme>
    <a:fontScheme name="Foundation PPT Fonts - Jan 2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1400" smtClean="0">
            <a:solidFill>
              <a:schemeClr val="accent6"/>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Foundation Master Slides">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sz="1300" smtClean="0">
            <a:solidFill>
              <a:schemeClr val="accent6"/>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1_Foundation Master Slides">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sz="1300" smtClean="0">
            <a:solidFill>
              <a:schemeClr val="accent6"/>
            </a:solidFill>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2_Foundation Master Slides">
  <a:themeElements>
    <a:clrScheme name="Bill &amp; Melinda Gates Foundation June 2009">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noAutofit/>
      </a:bodyPr>
      <a:lstStyle>
        <a:defPPr>
          <a:defRPr sz="1300" smtClean="0">
            <a:solidFill>
              <a:schemeClr val="accent6"/>
            </a:solidFill>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5E0A227E7CF6478B0EA1E87F747C50" ma:contentTypeVersion="10" ma:contentTypeDescription="Create a new document." ma:contentTypeScope="" ma:versionID="86dd694acff1d24838263b6f9c612569">
  <xsd:schema xmlns:xsd="http://www.w3.org/2001/XMLSchema" xmlns:xs="http://www.w3.org/2001/XMLSchema" xmlns:p="http://schemas.microsoft.com/office/2006/metadata/properties" xmlns:ns1="http://schemas.microsoft.com/sharepoint/v3" xmlns:ns2="60539e19-ab81-4b6d-a0dd-8c026647c489" xmlns:ns3="be2d4ab5-0d82-47a2-a908-d72bee4dd76f" targetNamespace="http://schemas.microsoft.com/office/2006/metadata/properties" ma:root="true" ma:fieldsID="1a683b5997186b8fa921de230f835da8" ns1:_="" ns2:_="" ns3:_="">
    <xsd:import namespace="http://schemas.microsoft.com/sharepoint/v3"/>
    <xsd:import namespace="60539e19-ab81-4b6d-a0dd-8c026647c489"/>
    <xsd:import namespace="be2d4ab5-0d82-47a2-a908-d72bee4dd76f"/>
    <xsd:element name="properties">
      <xsd:complexType>
        <xsd:sequence>
          <xsd:element name="documentManagement">
            <xsd:complexType>
              <xsd:all>
                <xsd:element ref="ns2:Document_x0020_Type" minOccurs="0"/>
                <xsd:element ref="ns2:Audience" minOccurs="0"/>
                <xsd:element ref="ns2:Publish_x0020_Date" minOccurs="0"/>
                <xsd:element ref="ns1:PublishingStartDate" minOccurs="0"/>
                <xsd:element ref="ns1:PublishingExpirationDate" minOccurs="0"/>
                <xsd:element ref="ns2:j44e8ff118fb4aeeb5f419465d179151" minOccurs="0"/>
                <xsd:element ref="ns3:TaxCatchAll" minOccurs="0"/>
                <xsd:element ref="ns2:b06d9ce3e2db41d2bf41714c563efa6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539e19-ab81-4b6d-a0dd-8c026647c489" elementFormDefault="qualified">
    <xsd:import namespace="http://schemas.microsoft.com/office/2006/documentManagement/types"/>
    <xsd:import namespace="http://schemas.microsoft.com/office/infopath/2007/PartnerControls"/>
    <xsd:element name="Document_x0020_Type" ma:index="2" nillable="true" ma:displayName="Resource Type" ma:format="Dropdown" ma:internalName="Document_x0020_Type">
      <xsd:simpleType>
        <xsd:restriction base="dms:Choice">
          <xsd:enumeration value="Templates"/>
          <xsd:enumeration value="Policies &amp; Protocols"/>
          <xsd:enumeration value="Forms"/>
          <xsd:enumeration value="Guidelines"/>
          <xsd:enumeration value="Media Release"/>
          <xsd:enumeration value="Org Charts"/>
        </xsd:restriction>
      </xsd:simpleType>
    </xsd:element>
    <xsd:element name="Audience" ma:index="3" nillable="true" ma:displayName="Audience" ma:default="For All Foundation" ma:format="Dropdown" ma:internalName="Audience">
      <xsd:simpleType>
        <xsd:restriction base="dms:Choice">
          <xsd:enumeration value="For All Foundation"/>
          <xsd:enumeration value="For Employees"/>
          <xsd:enumeration value="For Communications"/>
        </xsd:restriction>
      </xsd:simpleType>
    </xsd:element>
    <xsd:element name="Publish_x0020_Date" ma:index="5" nillable="true" ma:displayName="Publish Date" ma:default="[today]" ma:format="DateOnly" ma:internalName="Publish_x0020_Date">
      <xsd:simpleType>
        <xsd:restriction base="dms:DateTime"/>
      </xsd:simpleType>
    </xsd:element>
    <xsd:element name="j44e8ff118fb4aeeb5f419465d179151" ma:index="10" nillable="true" ma:taxonomy="true" ma:internalName="j44e8ff118fb4aeeb5f419465d179151" ma:taxonomyFieldName="Team_x0020_Owner" ma:displayName="Team Owner" ma:default="" ma:fieldId="{344e8ff1-18fb-4aee-b5f4-19465d179151}" ma:taxonomyMulti="true" ma:sspId="98875dd2-710b-4ae2-95f9-123cefbfd08a" ma:termSetId="7b31c8ab-ed55-4d1d-b5f5-4b075549f43f" ma:anchorId="00000000-0000-0000-0000-000000000000" ma:open="false" ma:isKeyword="false">
      <xsd:complexType>
        <xsd:sequence>
          <xsd:element ref="pc:Terms" minOccurs="0" maxOccurs="1"/>
        </xsd:sequence>
      </xsd:complexType>
    </xsd:element>
    <xsd:element name="b06d9ce3e2db41d2bf41714c563efa6f" ma:index="17" nillable="true" ma:taxonomy="true" ma:internalName="b06d9ce3e2db41d2bf41714c563efa6f" ma:taxonomyFieldName="Topics" ma:displayName="Topics" ma:default="" ma:fieldId="{b06d9ce3-e2db-41d2-bf41-714c563efa6f}" ma:sspId="98875dd2-710b-4ae2-95f9-123cefbfd08a" ma:termSetId="78835db1-16ef-4a84-a746-41c557e9fe1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2d4ab5-0d82-47a2-a908-d72bee4dd76f"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9bd1d691-2005-4f07-81a6-8c4f9d6f6b99}" ma:internalName="TaxCatchAll" ma:showField="CatchAllData" ma:web="be2d4ab5-0d82-47a2-a908-d72bee4dd7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j44e8ff118fb4aeeb5f419465d179151 xmlns="60539e19-ab81-4b6d-a0dd-8c026647c489">
      <Terms xmlns="http://schemas.microsoft.com/office/infopath/2007/PartnerControls">
        <TermInfo xmlns="http://schemas.microsoft.com/office/infopath/2007/PartnerControls">
          <TermName xmlns="http://schemas.microsoft.com/office/infopath/2007/PartnerControls">Global Brand ＆ Innovation</TermName>
          <TermId xmlns="http://schemas.microsoft.com/office/infopath/2007/PartnerControls">32dc302e-e8f0-42ab-b57c-5b5cae62133a</TermId>
        </TermInfo>
      </Terms>
    </j44e8ff118fb4aeeb5f419465d179151>
    <b06d9ce3e2db41d2bf41714c563efa6f xmlns="60539e19-ab81-4b6d-a0dd-8c026647c489">
      <Terms xmlns="http://schemas.microsoft.com/office/infopath/2007/PartnerControls"/>
    </b06d9ce3e2db41d2bf41714c563efa6f>
    <Audience xmlns="60539e19-ab81-4b6d-a0dd-8c026647c489">For All Foundation</Audience>
    <TaxCatchAll xmlns="be2d4ab5-0d82-47a2-a908-d72bee4dd76f">
      <Value>9</Value>
    </TaxCatchAll>
    <PublishingExpirationDate xmlns="http://schemas.microsoft.com/sharepoint/v3" xsi:nil="true"/>
    <PublishingStartDate xmlns="http://schemas.microsoft.com/sharepoint/v3" xsi:nil="true"/>
    <Document_x0020_Type xmlns="60539e19-ab81-4b6d-a0dd-8c026647c489">Templates</Document_x0020_Type>
    <Publish_x0020_Date xmlns="60539e19-ab81-4b6d-a0dd-8c026647c489">2014-02-14T08:00:00+00:00</Publish_x0020_Date>
  </documentManagement>
</p:properties>
</file>

<file path=customXml/itemProps1.xml><?xml version="1.0" encoding="utf-8"?>
<ds:datastoreItem xmlns:ds="http://schemas.openxmlformats.org/officeDocument/2006/customXml" ds:itemID="{82B1532E-CDDC-45D3-A70B-258FEC95D40C}">
  <ds:schemaRefs>
    <ds:schemaRef ds:uri="http://schemas.microsoft.com/sharepoint/v3/contenttype/forms"/>
  </ds:schemaRefs>
</ds:datastoreItem>
</file>

<file path=customXml/itemProps2.xml><?xml version="1.0" encoding="utf-8"?>
<ds:datastoreItem xmlns:ds="http://schemas.openxmlformats.org/officeDocument/2006/customXml" ds:itemID="{FAEA4330-E9B7-46CD-810D-4B6D96C6B5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0539e19-ab81-4b6d-a0dd-8c026647c489"/>
    <ds:schemaRef ds:uri="be2d4ab5-0d82-47a2-a908-d72bee4dd7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5BDFA4-DC1B-4C3E-997A-2946B69FD99A}">
  <ds:schemaRefs>
    <ds:schemaRef ds:uri="http://schemas.microsoft.com/sharepoint/v3"/>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be2d4ab5-0d82-47a2-a908-d72bee4dd76f"/>
    <ds:schemaRef ds:uri="60539e19-ab81-4b6d-a0dd-8c026647c489"/>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794</TotalTime>
  <Words>1054</Words>
  <Application>Microsoft Office PowerPoint</Application>
  <PresentationFormat>On-screen Show (16:9)</PresentationFormat>
  <Paragraphs>241</Paragraphs>
  <Slides>7</Slides>
  <Notes>4</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0</vt:i4>
      </vt:variant>
      <vt:variant>
        <vt:lpstr>Slide Titles</vt:lpstr>
      </vt:variant>
      <vt:variant>
        <vt:i4>7</vt:i4>
      </vt:variant>
    </vt:vector>
  </HeadingPairs>
  <TitlesOfParts>
    <vt:vector size="17" baseType="lpstr">
      <vt:lpstr>MS PGothic</vt:lpstr>
      <vt:lpstr>Arial</vt:lpstr>
      <vt:lpstr>Calibri</vt:lpstr>
      <vt:lpstr>FS Albert Bold</vt:lpstr>
      <vt:lpstr>Segoe</vt:lpstr>
      <vt:lpstr>Wingdings</vt:lpstr>
      <vt:lpstr>PPT Express Template_Feb 14 2014</vt:lpstr>
      <vt:lpstr>Foundation Master Slides</vt:lpstr>
      <vt:lpstr>1_Foundation Master Slides</vt:lpstr>
      <vt:lpstr>2_Foundation Master Slides</vt:lpstr>
      <vt:lpstr>Inclusive Payments Benefits Everyone</vt:lpstr>
      <vt:lpstr>THEORY OF CHANGE – FINANCIAL SERVICES FOR THE POOR</vt:lpstr>
      <vt:lpstr>What if?  FSP Innovation Landscape</vt:lpstr>
      <vt:lpstr>PowerPoint Presentation</vt:lpstr>
      <vt:lpstr>PowerPoint Presentation</vt:lpstr>
      <vt:lpstr>DFS Roadmap</vt:lpstr>
      <vt:lpstr>Level One Project    (www.leveloneproject.org)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A PHOTO ON YOUR SLIDES</dc:title>
  <dc:creator>AM;david j lubinski</dc:creator>
  <cp:keywords>R2A2</cp:keywords>
  <cp:lastModifiedBy>Erik Anderson</cp:lastModifiedBy>
  <cp:revision>28</cp:revision>
  <cp:lastPrinted>2013-06-19T22:36:09Z</cp:lastPrinted>
  <dcterms:created xsi:type="dcterms:W3CDTF">2014-04-25T16:26:38Z</dcterms:created>
  <dcterms:modified xsi:type="dcterms:W3CDTF">2015-06-18T12:50:02Z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0x010100055E0A227E7CF6478B0EA1E87F747C50</vt:lpwstr>
  </property>
  <property fmtid="{D5CDD505-2E9C-101B-9397-08002B2CF9AE}" pid="3" name="Team Owner">
    <vt:lpwstr>9;#Global Brand ＆ Innovation|32dc302e-e8f0-42ab-b57c-5b5cae62133a</vt:lpwstr>
  </property>
  <property fmtid="{D5CDD505-2E9C-101B-9397-08002B2CF9AE}" pid="4" name="Topics">
    <vt:lpwstr/>
  </property>
</Properties>
</file>